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66" r:id="rId5"/>
    <p:sldId id="267" r:id="rId6"/>
    <p:sldId id="260" r:id="rId7"/>
    <p:sldId id="256" r:id="rId8"/>
    <p:sldId id="258" r:id="rId9"/>
    <p:sldId id="261" r:id="rId10"/>
    <p:sldId id="268" r:id="rId11"/>
    <p:sldId id="257" r:id="rId12"/>
    <p:sldId id="262" r:id="rId13"/>
    <p:sldId id="270" r:id="rId14"/>
    <p:sldId id="259" r:id="rId15"/>
    <p:sldId id="263" r:id="rId16"/>
    <p:sldId id="269" r:id="rId17"/>
    <p:sldId id="264" r:id="rId18"/>
    <p:sldId id="26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4DF11C-4007-41EF-9EEF-0E91BF217914}" v="14" dt="2024-11-12T15:14:25.2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97" autoAdjust="0"/>
    <p:restoredTop sz="94694"/>
  </p:normalViewPr>
  <p:slideViewPr>
    <p:cSldViewPr snapToGrid="0">
      <p:cViewPr varScale="1">
        <p:scale>
          <a:sx n="121" d="100"/>
          <a:sy n="121" d="100"/>
        </p:scale>
        <p:origin x="52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llespie, Timothy  (GE Appliances, Haier)" userId="a668fbee-bfca-440d-9d61-b4abb8f66bdf" providerId="ADAL" clId="{944DF11C-4007-41EF-9EEF-0E91BF217914}"/>
    <pc:docChg chg="undo custSel addSld modSld sldOrd">
      <pc:chgData name="Gillespie, Timothy  (GE Appliances, Haier)" userId="a668fbee-bfca-440d-9d61-b4abb8f66bdf" providerId="ADAL" clId="{944DF11C-4007-41EF-9EEF-0E91BF217914}" dt="2024-11-12T21:58:40.041" v="3293" actId="1076"/>
      <pc:docMkLst>
        <pc:docMk/>
      </pc:docMkLst>
      <pc:sldChg chg="modSp mod">
        <pc:chgData name="Gillespie, Timothy  (GE Appliances, Haier)" userId="a668fbee-bfca-440d-9d61-b4abb8f66bdf" providerId="ADAL" clId="{944DF11C-4007-41EF-9EEF-0E91BF217914}" dt="2024-11-12T15:13:38.383" v="3287" actId="20577"/>
        <pc:sldMkLst>
          <pc:docMk/>
          <pc:sldMk cId="913752794" sldId="256"/>
        </pc:sldMkLst>
        <pc:spChg chg="mod">
          <ac:chgData name="Gillespie, Timothy  (GE Appliances, Haier)" userId="a668fbee-bfca-440d-9d61-b4abb8f66bdf" providerId="ADAL" clId="{944DF11C-4007-41EF-9EEF-0E91BF217914}" dt="2024-11-12T15:13:38.383" v="3287" actId="20577"/>
          <ac:spMkLst>
            <pc:docMk/>
            <pc:sldMk cId="913752794" sldId="256"/>
            <ac:spMk id="8" creationId="{5C57A3D7-FA4C-E795-5EC4-72E8142B585C}"/>
          </ac:spMkLst>
        </pc:spChg>
      </pc:sldChg>
      <pc:sldChg chg="addSp modSp mod ord">
        <pc:chgData name="Gillespie, Timothy  (GE Appliances, Haier)" userId="a668fbee-bfca-440d-9d61-b4abb8f66bdf" providerId="ADAL" clId="{944DF11C-4007-41EF-9EEF-0E91BF217914}" dt="2024-11-08T20:03:02.821" v="1565" actId="20577"/>
        <pc:sldMkLst>
          <pc:docMk/>
          <pc:sldMk cId="1796236629" sldId="257"/>
        </pc:sldMkLst>
        <pc:spChg chg="mod">
          <ac:chgData name="Gillespie, Timothy  (GE Appliances, Haier)" userId="a668fbee-bfca-440d-9d61-b4abb8f66bdf" providerId="ADAL" clId="{944DF11C-4007-41EF-9EEF-0E91BF217914}" dt="2024-11-08T20:03:02.821" v="1565" actId="20577"/>
          <ac:spMkLst>
            <pc:docMk/>
            <pc:sldMk cId="1796236629" sldId="257"/>
            <ac:spMk id="2" creationId="{366313BA-A930-BCA7-1A16-160E833FE3A7}"/>
          </ac:spMkLst>
        </pc:spChg>
        <pc:picChg chg="add mod modCrop">
          <ac:chgData name="Gillespie, Timothy  (GE Appliances, Haier)" userId="a668fbee-bfca-440d-9d61-b4abb8f66bdf" providerId="ADAL" clId="{944DF11C-4007-41EF-9EEF-0E91BF217914}" dt="2024-11-07T19:57:22.523" v="220" actId="1076"/>
          <ac:picMkLst>
            <pc:docMk/>
            <pc:sldMk cId="1796236629" sldId="257"/>
            <ac:picMk id="7" creationId="{09002B37-4750-20F1-F98D-2EBC7D5C4D83}"/>
          </ac:picMkLst>
        </pc:picChg>
        <pc:picChg chg="add mod modCrop">
          <ac:chgData name="Gillespie, Timothy  (GE Appliances, Haier)" userId="a668fbee-bfca-440d-9d61-b4abb8f66bdf" providerId="ADAL" clId="{944DF11C-4007-41EF-9EEF-0E91BF217914}" dt="2024-11-07T19:57:21.575" v="219" actId="1076"/>
          <ac:picMkLst>
            <pc:docMk/>
            <pc:sldMk cId="1796236629" sldId="257"/>
            <ac:picMk id="9" creationId="{D83910FB-74FA-7AC3-3AE8-C66AE3BBBB34}"/>
          </ac:picMkLst>
        </pc:picChg>
      </pc:sldChg>
      <pc:sldChg chg="addSp modSp mod">
        <pc:chgData name="Gillespie, Timothy  (GE Appliances, Haier)" userId="a668fbee-bfca-440d-9d61-b4abb8f66bdf" providerId="ADAL" clId="{944DF11C-4007-41EF-9EEF-0E91BF217914}" dt="2024-11-12T21:58:40.041" v="3293" actId="1076"/>
        <pc:sldMkLst>
          <pc:docMk/>
          <pc:sldMk cId="535337866" sldId="258"/>
        </pc:sldMkLst>
        <pc:picChg chg="add mod">
          <ac:chgData name="Gillespie, Timothy  (GE Appliances, Haier)" userId="a668fbee-bfca-440d-9d61-b4abb8f66bdf" providerId="ADAL" clId="{944DF11C-4007-41EF-9EEF-0E91BF217914}" dt="2024-11-12T21:58:40.041" v="3293" actId="1076"/>
          <ac:picMkLst>
            <pc:docMk/>
            <pc:sldMk cId="535337866" sldId="258"/>
            <ac:picMk id="3" creationId="{5468CDB0-4A85-10E6-8363-E2B6DAC4C990}"/>
          </ac:picMkLst>
        </pc:picChg>
      </pc:sldChg>
      <pc:sldChg chg="modSp mod">
        <pc:chgData name="Gillespie, Timothy  (GE Appliances, Haier)" userId="a668fbee-bfca-440d-9d61-b4abb8f66bdf" providerId="ADAL" clId="{944DF11C-4007-41EF-9EEF-0E91BF217914}" dt="2024-11-08T19:22:36.146" v="588" actId="1076"/>
        <pc:sldMkLst>
          <pc:docMk/>
          <pc:sldMk cId="3470165180" sldId="261"/>
        </pc:sldMkLst>
        <pc:spChg chg="mod">
          <ac:chgData name="Gillespie, Timothy  (GE Appliances, Haier)" userId="a668fbee-bfca-440d-9d61-b4abb8f66bdf" providerId="ADAL" clId="{944DF11C-4007-41EF-9EEF-0E91BF217914}" dt="2024-11-08T19:22:36.146" v="588" actId="1076"/>
          <ac:spMkLst>
            <pc:docMk/>
            <pc:sldMk cId="3470165180" sldId="261"/>
            <ac:spMk id="12" creationId="{1DC578DF-D41A-307C-C09B-AAD60A87A2C7}"/>
          </ac:spMkLst>
        </pc:spChg>
      </pc:sldChg>
      <pc:sldChg chg="addSp delSp modSp new mod ord">
        <pc:chgData name="Gillespie, Timothy  (GE Appliances, Haier)" userId="a668fbee-bfca-440d-9d61-b4abb8f66bdf" providerId="ADAL" clId="{944DF11C-4007-41EF-9EEF-0E91BF217914}" dt="2024-11-08T19:03:03.330" v="444" actId="20577"/>
        <pc:sldMkLst>
          <pc:docMk/>
          <pc:sldMk cId="1561287943" sldId="262"/>
        </pc:sldMkLst>
        <pc:spChg chg="del">
          <ac:chgData name="Gillespie, Timothy  (GE Appliances, Haier)" userId="a668fbee-bfca-440d-9d61-b4abb8f66bdf" providerId="ADAL" clId="{944DF11C-4007-41EF-9EEF-0E91BF217914}" dt="2024-11-08T18:17:45.777" v="314" actId="478"/>
          <ac:spMkLst>
            <pc:docMk/>
            <pc:sldMk cId="1561287943" sldId="262"/>
            <ac:spMk id="2" creationId="{20A982C9-B004-65E8-CEA0-ECFA8983F2E0}"/>
          </ac:spMkLst>
        </pc:spChg>
        <pc:spChg chg="del">
          <ac:chgData name="Gillespie, Timothy  (GE Appliances, Haier)" userId="a668fbee-bfca-440d-9d61-b4abb8f66bdf" providerId="ADAL" clId="{944DF11C-4007-41EF-9EEF-0E91BF217914}" dt="2024-11-08T18:17:42.902" v="313" actId="478"/>
          <ac:spMkLst>
            <pc:docMk/>
            <pc:sldMk cId="1561287943" sldId="262"/>
            <ac:spMk id="3" creationId="{C7D52CD3-9BDE-0FEA-1927-F37B369C3010}"/>
          </ac:spMkLst>
        </pc:spChg>
        <pc:spChg chg="add mod">
          <ac:chgData name="Gillespie, Timothy  (GE Appliances, Haier)" userId="a668fbee-bfca-440d-9d61-b4abb8f66bdf" providerId="ADAL" clId="{944DF11C-4007-41EF-9EEF-0E91BF217914}" dt="2024-11-08T18:18:53.203" v="321" actId="208"/>
          <ac:spMkLst>
            <pc:docMk/>
            <pc:sldMk cId="1561287943" sldId="262"/>
            <ac:spMk id="6" creationId="{49CB5A1A-6998-A149-2E57-978CF16A0D49}"/>
          </ac:spMkLst>
        </pc:spChg>
        <pc:spChg chg="add mod">
          <ac:chgData name="Gillespie, Timothy  (GE Appliances, Haier)" userId="a668fbee-bfca-440d-9d61-b4abb8f66bdf" providerId="ADAL" clId="{944DF11C-4007-41EF-9EEF-0E91BF217914}" dt="2024-11-08T18:19:08.975" v="324" actId="208"/>
          <ac:spMkLst>
            <pc:docMk/>
            <pc:sldMk cId="1561287943" sldId="262"/>
            <ac:spMk id="7" creationId="{D0068B97-37B1-1204-6323-55AD4C46A454}"/>
          </ac:spMkLst>
        </pc:spChg>
        <pc:spChg chg="add mod">
          <ac:chgData name="Gillespie, Timothy  (GE Appliances, Haier)" userId="a668fbee-bfca-440d-9d61-b4abb8f66bdf" providerId="ADAL" clId="{944DF11C-4007-41EF-9EEF-0E91BF217914}" dt="2024-11-08T19:03:03.330" v="444" actId="20577"/>
          <ac:spMkLst>
            <pc:docMk/>
            <pc:sldMk cId="1561287943" sldId="262"/>
            <ac:spMk id="8" creationId="{F7AA746D-D7F9-548C-412A-BA2FD4A995F1}"/>
          </ac:spMkLst>
        </pc:spChg>
        <pc:picChg chg="add mod modCrop">
          <ac:chgData name="Gillespie, Timothy  (GE Appliances, Haier)" userId="a668fbee-bfca-440d-9d61-b4abb8f66bdf" providerId="ADAL" clId="{944DF11C-4007-41EF-9EEF-0E91BF217914}" dt="2024-11-08T18:18:01.324" v="318" actId="732"/>
          <ac:picMkLst>
            <pc:docMk/>
            <pc:sldMk cId="1561287943" sldId="262"/>
            <ac:picMk id="5" creationId="{670D91CF-9B40-C09D-DEDC-72C894C768D5}"/>
          </ac:picMkLst>
        </pc:picChg>
        <pc:cxnChg chg="add mod">
          <ac:chgData name="Gillespie, Timothy  (GE Appliances, Haier)" userId="a668fbee-bfca-440d-9d61-b4abb8f66bdf" providerId="ADAL" clId="{944DF11C-4007-41EF-9EEF-0E91BF217914}" dt="2024-11-08T18:20:28.275" v="435" actId="208"/>
          <ac:cxnSpMkLst>
            <pc:docMk/>
            <pc:sldMk cId="1561287943" sldId="262"/>
            <ac:cxnSpMk id="10" creationId="{FDD14BFA-7AF5-456F-4085-53C566378555}"/>
          </ac:cxnSpMkLst>
        </pc:cxnChg>
        <pc:cxnChg chg="add mod">
          <ac:chgData name="Gillespie, Timothy  (GE Appliances, Haier)" userId="a668fbee-bfca-440d-9d61-b4abb8f66bdf" providerId="ADAL" clId="{944DF11C-4007-41EF-9EEF-0E91BF217914}" dt="2024-11-08T18:20:38.080" v="437" actId="208"/>
          <ac:cxnSpMkLst>
            <pc:docMk/>
            <pc:sldMk cId="1561287943" sldId="262"/>
            <ac:cxnSpMk id="12" creationId="{75BE1027-B746-971F-9806-618DF88BD625}"/>
          </ac:cxnSpMkLst>
        </pc:cxnChg>
      </pc:sldChg>
      <pc:sldChg chg="addSp delSp modSp new mod">
        <pc:chgData name="Gillespie, Timothy  (GE Appliances, Haier)" userId="a668fbee-bfca-440d-9d61-b4abb8f66bdf" providerId="ADAL" clId="{944DF11C-4007-41EF-9EEF-0E91BF217914}" dt="2024-11-08T20:39:59.667" v="2545" actId="20577"/>
        <pc:sldMkLst>
          <pc:docMk/>
          <pc:sldMk cId="872270562" sldId="263"/>
        </pc:sldMkLst>
        <pc:spChg chg="del">
          <ac:chgData name="Gillespie, Timothy  (GE Appliances, Haier)" userId="a668fbee-bfca-440d-9d61-b4abb8f66bdf" providerId="ADAL" clId="{944DF11C-4007-41EF-9EEF-0E91BF217914}" dt="2024-11-08T19:20:08.653" v="446" actId="478"/>
          <ac:spMkLst>
            <pc:docMk/>
            <pc:sldMk cId="872270562" sldId="263"/>
            <ac:spMk id="2" creationId="{39DB8241-85DE-4291-07A2-9FF10923BB08}"/>
          </ac:spMkLst>
        </pc:spChg>
        <pc:spChg chg="del">
          <ac:chgData name="Gillespie, Timothy  (GE Appliances, Haier)" userId="a668fbee-bfca-440d-9d61-b4abb8f66bdf" providerId="ADAL" clId="{944DF11C-4007-41EF-9EEF-0E91BF217914}" dt="2024-11-08T19:20:09.972" v="447" actId="478"/>
          <ac:spMkLst>
            <pc:docMk/>
            <pc:sldMk cId="872270562" sldId="263"/>
            <ac:spMk id="3" creationId="{9F47304E-D2AA-D5DD-3D13-FE98C700B9BF}"/>
          </ac:spMkLst>
        </pc:spChg>
        <pc:spChg chg="add mod">
          <ac:chgData name="Gillespie, Timothy  (GE Appliances, Haier)" userId="a668fbee-bfca-440d-9d61-b4abb8f66bdf" providerId="ADAL" clId="{944DF11C-4007-41EF-9EEF-0E91BF217914}" dt="2024-11-08T20:39:59.667" v="2545" actId="20577"/>
          <ac:spMkLst>
            <pc:docMk/>
            <pc:sldMk cId="872270562" sldId="263"/>
            <ac:spMk id="6" creationId="{AC684738-2CFF-6EFD-70CE-44D9F70EB675}"/>
          </ac:spMkLst>
        </pc:spChg>
        <pc:picChg chg="add mod modCrop">
          <ac:chgData name="Gillespie, Timothy  (GE Appliances, Haier)" userId="a668fbee-bfca-440d-9d61-b4abb8f66bdf" providerId="ADAL" clId="{944DF11C-4007-41EF-9EEF-0E91BF217914}" dt="2024-11-08T19:21:08.603" v="452" actId="1076"/>
          <ac:picMkLst>
            <pc:docMk/>
            <pc:sldMk cId="872270562" sldId="263"/>
            <ac:picMk id="5" creationId="{30F7D9D4-8990-61B8-DC78-7D115B7E54EE}"/>
          </ac:picMkLst>
        </pc:picChg>
      </pc:sldChg>
      <pc:sldChg chg="addSp delSp modSp new mod">
        <pc:chgData name="Gillespie, Timothy  (GE Appliances, Haier)" userId="a668fbee-bfca-440d-9d61-b4abb8f66bdf" providerId="ADAL" clId="{944DF11C-4007-41EF-9EEF-0E91BF217914}" dt="2024-11-08T21:25:40.647" v="3275" actId="403"/>
        <pc:sldMkLst>
          <pc:docMk/>
          <pc:sldMk cId="3079775642" sldId="264"/>
        </pc:sldMkLst>
        <pc:spChg chg="del">
          <ac:chgData name="Gillespie, Timothy  (GE Appliances, Haier)" userId="a668fbee-bfca-440d-9d61-b4abb8f66bdf" providerId="ADAL" clId="{944DF11C-4007-41EF-9EEF-0E91BF217914}" dt="2024-11-08T20:07:18.442" v="1568" actId="478"/>
          <ac:spMkLst>
            <pc:docMk/>
            <pc:sldMk cId="3079775642" sldId="264"/>
            <ac:spMk id="2" creationId="{A077673B-BEA9-1B2C-B98A-581B93555BE4}"/>
          </ac:spMkLst>
        </pc:spChg>
        <pc:spChg chg="del">
          <ac:chgData name="Gillespie, Timothy  (GE Appliances, Haier)" userId="a668fbee-bfca-440d-9d61-b4abb8f66bdf" providerId="ADAL" clId="{944DF11C-4007-41EF-9EEF-0E91BF217914}" dt="2024-11-08T20:07:16.732" v="1567" actId="478"/>
          <ac:spMkLst>
            <pc:docMk/>
            <pc:sldMk cId="3079775642" sldId="264"/>
            <ac:spMk id="3" creationId="{A0D1EAA7-5B08-6DAF-12BF-92FD798E73D5}"/>
          </ac:spMkLst>
        </pc:spChg>
        <pc:spChg chg="add mod">
          <ac:chgData name="Gillespie, Timothy  (GE Appliances, Haier)" userId="a668fbee-bfca-440d-9d61-b4abb8f66bdf" providerId="ADAL" clId="{944DF11C-4007-41EF-9EEF-0E91BF217914}" dt="2024-11-08T21:25:40.647" v="3275" actId="403"/>
          <ac:spMkLst>
            <pc:docMk/>
            <pc:sldMk cId="3079775642" sldId="264"/>
            <ac:spMk id="4" creationId="{A6FCE3D6-57FC-9DC5-FE10-836EAA484F26}"/>
          </ac:spMkLst>
        </pc:spChg>
        <pc:spChg chg="add">
          <ac:chgData name="Gillespie, Timothy  (GE Appliances, Haier)" userId="a668fbee-bfca-440d-9d61-b4abb8f66bdf" providerId="ADAL" clId="{944DF11C-4007-41EF-9EEF-0E91BF217914}" dt="2024-11-08T20:09:05.546" v="1683"/>
          <ac:spMkLst>
            <pc:docMk/>
            <pc:sldMk cId="3079775642" sldId="264"/>
            <ac:spMk id="5" creationId="{C8C79ABB-C728-3A3D-BD36-65ED03B25686}"/>
          </ac:spMkLst>
        </pc:spChg>
        <pc:spChg chg="add">
          <ac:chgData name="Gillespie, Timothy  (GE Appliances, Haier)" userId="a668fbee-bfca-440d-9d61-b4abb8f66bdf" providerId="ADAL" clId="{944DF11C-4007-41EF-9EEF-0E91BF217914}" dt="2024-11-08T20:12:04.100" v="1878"/>
          <ac:spMkLst>
            <pc:docMk/>
            <pc:sldMk cId="3079775642" sldId="264"/>
            <ac:spMk id="6" creationId="{B6265198-BA69-15E9-1DAC-F392348B85BD}"/>
          </ac:spMkLst>
        </pc:spChg>
        <pc:spChg chg="add del mod">
          <ac:chgData name="Gillespie, Timothy  (GE Appliances, Haier)" userId="a668fbee-bfca-440d-9d61-b4abb8f66bdf" providerId="ADAL" clId="{944DF11C-4007-41EF-9EEF-0E91BF217914}" dt="2024-11-08T20:14:19.445" v="1896" actId="478"/>
          <ac:spMkLst>
            <pc:docMk/>
            <pc:sldMk cId="3079775642" sldId="264"/>
            <ac:spMk id="8" creationId="{B5C46CBB-D43F-CA0A-6D42-2D782A101831}"/>
          </ac:spMkLst>
        </pc:spChg>
      </pc:sldChg>
      <pc:sldChg chg="addSp delSp modSp new mod">
        <pc:chgData name="Gillespie, Timothy  (GE Appliances, Haier)" userId="a668fbee-bfca-440d-9d61-b4abb8f66bdf" providerId="ADAL" clId="{944DF11C-4007-41EF-9EEF-0E91BF217914}" dt="2024-11-08T21:26:47.288" v="3283" actId="1076"/>
        <pc:sldMkLst>
          <pc:docMk/>
          <pc:sldMk cId="4110178515" sldId="265"/>
        </pc:sldMkLst>
        <pc:spChg chg="del">
          <ac:chgData name="Gillespie, Timothy  (GE Appliances, Haier)" userId="a668fbee-bfca-440d-9d61-b4abb8f66bdf" providerId="ADAL" clId="{944DF11C-4007-41EF-9EEF-0E91BF217914}" dt="2024-11-08T20:16:48.556" v="1902" actId="478"/>
          <ac:spMkLst>
            <pc:docMk/>
            <pc:sldMk cId="4110178515" sldId="265"/>
            <ac:spMk id="2" creationId="{754F51BF-F363-120E-4799-4AA610FDFE7E}"/>
          </ac:spMkLst>
        </pc:spChg>
        <pc:spChg chg="del">
          <ac:chgData name="Gillespie, Timothy  (GE Appliances, Haier)" userId="a668fbee-bfca-440d-9d61-b4abb8f66bdf" providerId="ADAL" clId="{944DF11C-4007-41EF-9EEF-0E91BF217914}" dt="2024-11-08T20:16:47.234" v="1901" actId="478"/>
          <ac:spMkLst>
            <pc:docMk/>
            <pc:sldMk cId="4110178515" sldId="265"/>
            <ac:spMk id="3" creationId="{D021E44F-CE69-6F5E-4040-F0DAFBC1EBE2}"/>
          </ac:spMkLst>
        </pc:spChg>
        <pc:spChg chg="add mod">
          <ac:chgData name="Gillespie, Timothy  (GE Appliances, Haier)" userId="a668fbee-bfca-440d-9d61-b4abb8f66bdf" providerId="ADAL" clId="{944DF11C-4007-41EF-9EEF-0E91BF217914}" dt="2024-11-08T21:25:32.076" v="3274" actId="6549"/>
          <ac:spMkLst>
            <pc:docMk/>
            <pc:sldMk cId="4110178515" sldId="265"/>
            <ac:spMk id="5" creationId="{343DD0C3-52C7-CB3B-FBAD-4D92D4EDBDDE}"/>
          </ac:spMkLst>
        </pc:spChg>
        <pc:picChg chg="add mod modCrop">
          <ac:chgData name="Gillespie, Timothy  (GE Appliances, Haier)" userId="a668fbee-bfca-440d-9d61-b4abb8f66bdf" providerId="ADAL" clId="{944DF11C-4007-41EF-9EEF-0E91BF217914}" dt="2024-11-08T21:26:47.288" v="3283" actId="1076"/>
          <ac:picMkLst>
            <pc:docMk/>
            <pc:sldMk cId="4110178515" sldId="265"/>
            <ac:picMk id="7" creationId="{1581789A-7AC4-A543-AFEF-72B1D2483E1D}"/>
          </ac:picMkLst>
        </pc:picChg>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310B8-9E30-7364-D914-00384A51D7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3B1A65-8512-207D-5FDE-1FB182B5A8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23289B9-96F5-3A7C-9E6A-0D89DB583410}"/>
              </a:ext>
            </a:extLst>
          </p:cNvPr>
          <p:cNvSpPr>
            <a:spLocks noGrp="1"/>
          </p:cNvSpPr>
          <p:nvPr>
            <p:ph type="dt" sz="half" idx="10"/>
          </p:nvPr>
        </p:nvSpPr>
        <p:spPr/>
        <p:txBody>
          <a:bodyPr/>
          <a:lstStyle/>
          <a:p>
            <a:fld id="{BFC649B1-ACE9-47E9-8CBB-8E9BD6DF335B}" type="datetimeFigureOut">
              <a:rPr lang="en-US" smtClean="0"/>
              <a:t>11/17/24</a:t>
            </a:fld>
            <a:endParaRPr lang="en-US"/>
          </a:p>
        </p:txBody>
      </p:sp>
      <p:sp>
        <p:nvSpPr>
          <p:cNvPr id="5" name="Footer Placeholder 4">
            <a:extLst>
              <a:ext uri="{FF2B5EF4-FFF2-40B4-BE49-F238E27FC236}">
                <a16:creationId xmlns:a16="http://schemas.microsoft.com/office/drawing/2014/main" id="{35884423-1FB0-2228-B249-96658BC696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53BACF-DEA2-4144-2DDB-6B8047E9857D}"/>
              </a:ext>
            </a:extLst>
          </p:cNvPr>
          <p:cNvSpPr>
            <a:spLocks noGrp="1"/>
          </p:cNvSpPr>
          <p:nvPr>
            <p:ph type="sldNum" sz="quarter" idx="12"/>
          </p:nvPr>
        </p:nvSpPr>
        <p:spPr/>
        <p:txBody>
          <a:bodyPr/>
          <a:lstStyle/>
          <a:p>
            <a:fld id="{AF701574-631D-4091-B3C1-67C2F84E33A1}" type="slidenum">
              <a:rPr lang="en-US" smtClean="0"/>
              <a:t>‹#›</a:t>
            </a:fld>
            <a:endParaRPr lang="en-US"/>
          </a:p>
        </p:txBody>
      </p:sp>
    </p:spTree>
    <p:extLst>
      <p:ext uri="{BB962C8B-B14F-4D97-AF65-F5344CB8AC3E}">
        <p14:creationId xmlns:p14="http://schemas.microsoft.com/office/powerpoint/2010/main" val="18040347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27FAA-1CE6-0D96-D6CE-3F7051DDA03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91CE685-95A8-55E0-D295-5B662874C0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63431B-4C28-835A-B2E7-2B09D99DB2DB}"/>
              </a:ext>
            </a:extLst>
          </p:cNvPr>
          <p:cNvSpPr>
            <a:spLocks noGrp="1"/>
          </p:cNvSpPr>
          <p:nvPr>
            <p:ph type="dt" sz="half" idx="10"/>
          </p:nvPr>
        </p:nvSpPr>
        <p:spPr/>
        <p:txBody>
          <a:bodyPr/>
          <a:lstStyle/>
          <a:p>
            <a:fld id="{BFC649B1-ACE9-47E9-8CBB-8E9BD6DF335B}" type="datetimeFigureOut">
              <a:rPr lang="en-US" smtClean="0"/>
              <a:t>11/17/24</a:t>
            </a:fld>
            <a:endParaRPr lang="en-US"/>
          </a:p>
        </p:txBody>
      </p:sp>
      <p:sp>
        <p:nvSpPr>
          <p:cNvPr id="5" name="Footer Placeholder 4">
            <a:extLst>
              <a:ext uri="{FF2B5EF4-FFF2-40B4-BE49-F238E27FC236}">
                <a16:creationId xmlns:a16="http://schemas.microsoft.com/office/drawing/2014/main" id="{AA147008-8D8A-4EDD-A175-058367C06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65137F-5A86-B2F3-6BCD-49FC5CEC9098}"/>
              </a:ext>
            </a:extLst>
          </p:cNvPr>
          <p:cNvSpPr>
            <a:spLocks noGrp="1"/>
          </p:cNvSpPr>
          <p:nvPr>
            <p:ph type="sldNum" sz="quarter" idx="12"/>
          </p:nvPr>
        </p:nvSpPr>
        <p:spPr/>
        <p:txBody>
          <a:bodyPr/>
          <a:lstStyle/>
          <a:p>
            <a:fld id="{AF701574-631D-4091-B3C1-67C2F84E33A1}" type="slidenum">
              <a:rPr lang="en-US" smtClean="0"/>
              <a:t>‹#›</a:t>
            </a:fld>
            <a:endParaRPr lang="en-US"/>
          </a:p>
        </p:txBody>
      </p:sp>
    </p:spTree>
    <p:extLst>
      <p:ext uri="{BB962C8B-B14F-4D97-AF65-F5344CB8AC3E}">
        <p14:creationId xmlns:p14="http://schemas.microsoft.com/office/powerpoint/2010/main" val="12332410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BA559F-0B4C-36A9-C0F0-41F81CB15F6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066AC1-342D-7B98-7624-74107964D9F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5F19A0-B6A8-1D02-76C4-7274DE6A4B33}"/>
              </a:ext>
            </a:extLst>
          </p:cNvPr>
          <p:cNvSpPr>
            <a:spLocks noGrp="1"/>
          </p:cNvSpPr>
          <p:nvPr>
            <p:ph type="dt" sz="half" idx="10"/>
          </p:nvPr>
        </p:nvSpPr>
        <p:spPr/>
        <p:txBody>
          <a:bodyPr/>
          <a:lstStyle/>
          <a:p>
            <a:fld id="{BFC649B1-ACE9-47E9-8CBB-8E9BD6DF335B}" type="datetimeFigureOut">
              <a:rPr lang="en-US" smtClean="0"/>
              <a:t>11/17/24</a:t>
            </a:fld>
            <a:endParaRPr lang="en-US"/>
          </a:p>
        </p:txBody>
      </p:sp>
      <p:sp>
        <p:nvSpPr>
          <p:cNvPr id="5" name="Footer Placeholder 4">
            <a:extLst>
              <a:ext uri="{FF2B5EF4-FFF2-40B4-BE49-F238E27FC236}">
                <a16:creationId xmlns:a16="http://schemas.microsoft.com/office/drawing/2014/main" id="{C979BA75-A1D2-50D3-ED5C-9F0BE734AC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6C358B-FE2D-2978-71C6-6192E85AB073}"/>
              </a:ext>
            </a:extLst>
          </p:cNvPr>
          <p:cNvSpPr>
            <a:spLocks noGrp="1"/>
          </p:cNvSpPr>
          <p:nvPr>
            <p:ph type="sldNum" sz="quarter" idx="12"/>
          </p:nvPr>
        </p:nvSpPr>
        <p:spPr/>
        <p:txBody>
          <a:bodyPr/>
          <a:lstStyle/>
          <a:p>
            <a:fld id="{AF701574-631D-4091-B3C1-67C2F84E33A1}" type="slidenum">
              <a:rPr lang="en-US" smtClean="0"/>
              <a:t>‹#›</a:t>
            </a:fld>
            <a:endParaRPr lang="en-US"/>
          </a:p>
        </p:txBody>
      </p:sp>
    </p:spTree>
    <p:extLst>
      <p:ext uri="{BB962C8B-B14F-4D97-AF65-F5344CB8AC3E}">
        <p14:creationId xmlns:p14="http://schemas.microsoft.com/office/powerpoint/2010/main" val="2101998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C5442-77BD-496D-BE60-81515195D2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B3F043-C375-1B9C-5397-325ACF436D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16751D-3562-3FFB-BC2D-4A2989DE7596}"/>
              </a:ext>
            </a:extLst>
          </p:cNvPr>
          <p:cNvSpPr>
            <a:spLocks noGrp="1"/>
          </p:cNvSpPr>
          <p:nvPr>
            <p:ph type="dt" sz="half" idx="10"/>
          </p:nvPr>
        </p:nvSpPr>
        <p:spPr/>
        <p:txBody>
          <a:bodyPr/>
          <a:lstStyle/>
          <a:p>
            <a:fld id="{BFC649B1-ACE9-47E9-8CBB-8E9BD6DF335B}" type="datetimeFigureOut">
              <a:rPr lang="en-US" smtClean="0"/>
              <a:t>11/17/24</a:t>
            </a:fld>
            <a:endParaRPr lang="en-US"/>
          </a:p>
        </p:txBody>
      </p:sp>
      <p:sp>
        <p:nvSpPr>
          <p:cNvPr id="5" name="Footer Placeholder 4">
            <a:extLst>
              <a:ext uri="{FF2B5EF4-FFF2-40B4-BE49-F238E27FC236}">
                <a16:creationId xmlns:a16="http://schemas.microsoft.com/office/drawing/2014/main" id="{C9C095D3-855D-F870-E03F-0CFD032C5F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2BAF4E-9563-3DAE-AA52-245E02D0D77C}"/>
              </a:ext>
            </a:extLst>
          </p:cNvPr>
          <p:cNvSpPr>
            <a:spLocks noGrp="1"/>
          </p:cNvSpPr>
          <p:nvPr>
            <p:ph type="sldNum" sz="quarter" idx="12"/>
          </p:nvPr>
        </p:nvSpPr>
        <p:spPr/>
        <p:txBody>
          <a:bodyPr/>
          <a:lstStyle/>
          <a:p>
            <a:fld id="{AF701574-631D-4091-B3C1-67C2F84E33A1}" type="slidenum">
              <a:rPr lang="en-US" smtClean="0"/>
              <a:t>‹#›</a:t>
            </a:fld>
            <a:endParaRPr lang="en-US"/>
          </a:p>
        </p:txBody>
      </p:sp>
    </p:spTree>
    <p:extLst>
      <p:ext uri="{BB962C8B-B14F-4D97-AF65-F5344CB8AC3E}">
        <p14:creationId xmlns:p14="http://schemas.microsoft.com/office/powerpoint/2010/main" val="610501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678D1-869F-6A00-3922-94E90D992BD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EE1D5F-FB29-3B00-F5AA-14637E59B9B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C79B70-6343-2A01-9AF8-AA31F806F63E}"/>
              </a:ext>
            </a:extLst>
          </p:cNvPr>
          <p:cNvSpPr>
            <a:spLocks noGrp="1"/>
          </p:cNvSpPr>
          <p:nvPr>
            <p:ph type="dt" sz="half" idx="10"/>
          </p:nvPr>
        </p:nvSpPr>
        <p:spPr/>
        <p:txBody>
          <a:bodyPr/>
          <a:lstStyle/>
          <a:p>
            <a:fld id="{BFC649B1-ACE9-47E9-8CBB-8E9BD6DF335B}" type="datetimeFigureOut">
              <a:rPr lang="en-US" smtClean="0"/>
              <a:t>11/17/24</a:t>
            </a:fld>
            <a:endParaRPr lang="en-US"/>
          </a:p>
        </p:txBody>
      </p:sp>
      <p:sp>
        <p:nvSpPr>
          <p:cNvPr id="5" name="Footer Placeholder 4">
            <a:extLst>
              <a:ext uri="{FF2B5EF4-FFF2-40B4-BE49-F238E27FC236}">
                <a16:creationId xmlns:a16="http://schemas.microsoft.com/office/drawing/2014/main" id="{3F436AC5-0E5C-57F8-58E4-077F763780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DF9233-391D-67D0-2EA2-6472D031EBCB}"/>
              </a:ext>
            </a:extLst>
          </p:cNvPr>
          <p:cNvSpPr>
            <a:spLocks noGrp="1"/>
          </p:cNvSpPr>
          <p:nvPr>
            <p:ph type="sldNum" sz="quarter" idx="12"/>
          </p:nvPr>
        </p:nvSpPr>
        <p:spPr/>
        <p:txBody>
          <a:bodyPr/>
          <a:lstStyle/>
          <a:p>
            <a:fld id="{AF701574-631D-4091-B3C1-67C2F84E33A1}" type="slidenum">
              <a:rPr lang="en-US" smtClean="0"/>
              <a:t>‹#›</a:t>
            </a:fld>
            <a:endParaRPr lang="en-US"/>
          </a:p>
        </p:txBody>
      </p:sp>
    </p:spTree>
    <p:extLst>
      <p:ext uri="{BB962C8B-B14F-4D97-AF65-F5344CB8AC3E}">
        <p14:creationId xmlns:p14="http://schemas.microsoft.com/office/powerpoint/2010/main" val="1364119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2B17D-4D9E-9FDB-1221-AC0F64F480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DA2B2A-D7B2-3AAF-5391-38E16C5C9D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E7A4CE2-2A1C-4C58-D689-11C3B5A06C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A91007A-8078-CA2A-1BD4-FAF39FDA0C36}"/>
              </a:ext>
            </a:extLst>
          </p:cNvPr>
          <p:cNvSpPr>
            <a:spLocks noGrp="1"/>
          </p:cNvSpPr>
          <p:nvPr>
            <p:ph type="dt" sz="half" idx="10"/>
          </p:nvPr>
        </p:nvSpPr>
        <p:spPr/>
        <p:txBody>
          <a:bodyPr/>
          <a:lstStyle/>
          <a:p>
            <a:fld id="{BFC649B1-ACE9-47E9-8CBB-8E9BD6DF335B}" type="datetimeFigureOut">
              <a:rPr lang="en-US" smtClean="0"/>
              <a:t>11/17/24</a:t>
            </a:fld>
            <a:endParaRPr lang="en-US"/>
          </a:p>
        </p:txBody>
      </p:sp>
      <p:sp>
        <p:nvSpPr>
          <p:cNvPr id="6" name="Footer Placeholder 5">
            <a:extLst>
              <a:ext uri="{FF2B5EF4-FFF2-40B4-BE49-F238E27FC236}">
                <a16:creationId xmlns:a16="http://schemas.microsoft.com/office/drawing/2014/main" id="{4ED97D56-D2B3-391B-8B5B-7DBE70C35B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6CB1A6-1523-1FFF-FB2D-9DB9EEA85B2A}"/>
              </a:ext>
            </a:extLst>
          </p:cNvPr>
          <p:cNvSpPr>
            <a:spLocks noGrp="1"/>
          </p:cNvSpPr>
          <p:nvPr>
            <p:ph type="sldNum" sz="quarter" idx="12"/>
          </p:nvPr>
        </p:nvSpPr>
        <p:spPr/>
        <p:txBody>
          <a:bodyPr/>
          <a:lstStyle/>
          <a:p>
            <a:fld id="{AF701574-631D-4091-B3C1-67C2F84E33A1}" type="slidenum">
              <a:rPr lang="en-US" smtClean="0"/>
              <a:t>‹#›</a:t>
            </a:fld>
            <a:endParaRPr lang="en-US"/>
          </a:p>
        </p:txBody>
      </p:sp>
    </p:spTree>
    <p:extLst>
      <p:ext uri="{BB962C8B-B14F-4D97-AF65-F5344CB8AC3E}">
        <p14:creationId xmlns:p14="http://schemas.microsoft.com/office/powerpoint/2010/main" val="3060688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A6571-0FEE-8B14-FE52-09C7552BA73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394995-26B5-2C31-707F-06036CB420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DBCCE0-8A7C-0D31-DF9B-5C4B9B6942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D402286-0EFF-4571-52C3-E93B1FBF6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9CB8A2-6C64-E64B-DDCA-823266B577F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623AF65-C1EC-45EA-CD81-648AF860AF1B}"/>
              </a:ext>
            </a:extLst>
          </p:cNvPr>
          <p:cNvSpPr>
            <a:spLocks noGrp="1"/>
          </p:cNvSpPr>
          <p:nvPr>
            <p:ph type="dt" sz="half" idx="10"/>
          </p:nvPr>
        </p:nvSpPr>
        <p:spPr/>
        <p:txBody>
          <a:bodyPr/>
          <a:lstStyle/>
          <a:p>
            <a:fld id="{BFC649B1-ACE9-47E9-8CBB-8E9BD6DF335B}" type="datetimeFigureOut">
              <a:rPr lang="en-US" smtClean="0"/>
              <a:t>11/17/24</a:t>
            </a:fld>
            <a:endParaRPr lang="en-US"/>
          </a:p>
        </p:txBody>
      </p:sp>
      <p:sp>
        <p:nvSpPr>
          <p:cNvPr id="8" name="Footer Placeholder 7">
            <a:extLst>
              <a:ext uri="{FF2B5EF4-FFF2-40B4-BE49-F238E27FC236}">
                <a16:creationId xmlns:a16="http://schemas.microsoft.com/office/drawing/2014/main" id="{62308C05-21CF-C9BB-B45C-61C393DA0F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1F1067-91D0-0568-1ABD-F90B8276B6F6}"/>
              </a:ext>
            </a:extLst>
          </p:cNvPr>
          <p:cNvSpPr>
            <a:spLocks noGrp="1"/>
          </p:cNvSpPr>
          <p:nvPr>
            <p:ph type="sldNum" sz="quarter" idx="12"/>
          </p:nvPr>
        </p:nvSpPr>
        <p:spPr/>
        <p:txBody>
          <a:bodyPr/>
          <a:lstStyle/>
          <a:p>
            <a:fld id="{AF701574-631D-4091-B3C1-67C2F84E33A1}" type="slidenum">
              <a:rPr lang="en-US" smtClean="0"/>
              <a:t>‹#›</a:t>
            </a:fld>
            <a:endParaRPr lang="en-US"/>
          </a:p>
        </p:txBody>
      </p:sp>
    </p:spTree>
    <p:extLst>
      <p:ext uri="{BB962C8B-B14F-4D97-AF65-F5344CB8AC3E}">
        <p14:creationId xmlns:p14="http://schemas.microsoft.com/office/powerpoint/2010/main" val="349061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7C5A7-C009-E2E8-7B04-63B05251CEB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D41836-0D46-8B0C-CE85-408642869023}"/>
              </a:ext>
            </a:extLst>
          </p:cNvPr>
          <p:cNvSpPr>
            <a:spLocks noGrp="1"/>
          </p:cNvSpPr>
          <p:nvPr>
            <p:ph type="dt" sz="half" idx="10"/>
          </p:nvPr>
        </p:nvSpPr>
        <p:spPr/>
        <p:txBody>
          <a:bodyPr/>
          <a:lstStyle/>
          <a:p>
            <a:fld id="{BFC649B1-ACE9-47E9-8CBB-8E9BD6DF335B}" type="datetimeFigureOut">
              <a:rPr lang="en-US" smtClean="0"/>
              <a:t>11/17/24</a:t>
            </a:fld>
            <a:endParaRPr lang="en-US"/>
          </a:p>
        </p:txBody>
      </p:sp>
      <p:sp>
        <p:nvSpPr>
          <p:cNvPr id="4" name="Footer Placeholder 3">
            <a:extLst>
              <a:ext uri="{FF2B5EF4-FFF2-40B4-BE49-F238E27FC236}">
                <a16:creationId xmlns:a16="http://schemas.microsoft.com/office/drawing/2014/main" id="{D099EA24-3B7A-A5D5-9DD9-48475A21E7F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590D51-304B-AE74-6CDA-B4924C4D9A02}"/>
              </a:ext>
            </a:extLst>
          </p:cNvPr>
          <p:cNvSpPr>
            <a:spLocks noGrp="1"/>
          </p:cNvSpPr>
          <p:nvPr>
            <p:ph type="sldNum" sz="quarter" idx="12"/>
          </p:nvPr>
        </p:nvSpPr>
        <p:spPr/>
        <p:txBody>
          <a:bodyPr/>
          <a:lstStyle/>
          <a:p>
            <a:fld id="{AF701574-631D-4091-B3C1-67C2F84E33A1}" type="slidenum">
              <a:rPr lang="en-US" smtClean="0"/>
              <a:t>‹#›</a:t>
            </a:fld>
            <a:endParaRPr lang="en-US"/>
          </a:p>
        </p:txBody>
      </p:sp>
    </p:spTree>
    <p:extLst>
      <p:ext uri="{BB962C8B-B14F-4D97-AF65-F5344CB8AC3E}">
        <p14:creationId xmlns:p14="http://schemas.microsoft.com/office/powerpoint/2010/main" val="416970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617E4F-FCE6-2752-56DE-46124A7E5AA0}"/>
              </a:ext>
            </a:extLst>
          </p:cNvPr>
          <p:cNvSpPr>
            <a:spLocks noGrp="1"/>
          </p:cNvSpPr>
          <p:nvPr>
            <p:ph type="dt" sz="half" idx="10"/>
          </p:nvPr>
        </p:nvSpPr>
        <p:spPr/>
        <p:txBody>
          <a:bodyPr/>
          <a:lstStyle/>
          <a:p>
            <a:fld id="{BFC649B1-ACE9-47E9-8CBB-8E9BD6DF335B}" type="datetimeFigureOut">
              <a:rPr lang="en-US" smtClean="0"/>
              <a:t>11/17/24</a:t>
            </a:fld>
            <a:endParaRPr lang="en-US"/>
          </a:p>
        </p:txBody>
      </p:sp>
      <p:sp>
        <p:nvSpPr>
          <p:cNvPr id="3" name="Footer Placeholder 2">
            <a:extLst>
              <a:ext uri="{FF2B5EF4-FFF2-40B4-BE49-F238E27FC236}">
                <a16:creationId xmlns:a16="http://schemas.microsoft.com/office/drawing/2014/main" id="{CD9831E2-84D0-B8F9-A907-5EF7FDD0761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E55EE3C-98F0-F5D8-FCE2-A5AD3FAE1C8E}"/>
              </a:ext>
            </a:extLst>
          </p:cNvPr>
          <p:cNvSpPr>
            <a:spLocks noGrp="1"/>
          </p:cNvSpPr>
          <p:nvPr>
            <p:ph type="sldNum" sz="quarter" idx="12"/>
          </p:nvPr>
        </p:nvSpPr>
        <p:spPr/>
        <p:txBody>
          <a:bodyPr/>
          <a:lstStyle/>
          <a:p>
            <a:fld id="{AF701574-631D-4091-B3C1-67C2F84E33A1}" type="slidenum">
              <a:rPr lang="en-US" smtClean="0"/>
              <a:t>‹#›</a:t>
            </a:fld>
            <a:endParaRPr lang="en-US"/>
          </a:p>
        </p:txBody>
      </p:sp>
    </p:spTree>
    <p:extLst>
      <p:ext uri="{BB962C8B-B14F-4D97-AF65-F5344CB8AC3E}">
        <p14:creationId xmlns:p14="http://schemas.microsoft.com/office/powerpoint/2010/main" val="21531551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6EBF7-4572-24E2-575D-EC84376836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698FE49-1941-AACC-06DA-27A23BE3A3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2C9323D-2E90-7616-2364-56891323A7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1AD7C9-79B7-E4E0-6CEE-AAE4208809AF}"/>
              </a:ext>
            </a:extLst>
          </p:cNvPr>
          <p:cNvSpPr>
            <a:spLocks noGrp="1"/>
          </p:cNvSpPr>
          <p:nvPr>
            <p:ph type="dt" sz="half" idx="10"/>
          </p:nvPr>
        </p:nvSpPr>
        <p:spPr/>
        <p:txBody>
          <a:bodyPr/>
          <a:lstStyle/>
          <a:p>
            <a:fld id="{BFC649B1-ACE9-47E9-8CBB-8E9BD6DF335B}" type="datetimeFigureOut">
              <a:rPr lang="en-US" smtClean="0"/>
              <a:t>11/17/24</a:t>
            </a:fld>
            <a:endParaRPr lang="en-US"/>
          </a:p>
        </p:txBody>
      </p:sp>
      <p:sp>
        <p:nvSpPr>
          <p:cNvPr id="6" name="Footer Placeholder 5">
            <a:extLst>
              <a:ext uri="{FF2B5EF4-FFF2-40B4-BE49-F238E27FC236}">
                <a16:creationId xmlns:a16="http://schemas.microsoft.com/office/drawing/2014/main" id="{5CB738DF-6177-65EC-B7BC-28A6217218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B3A624-C757-4A8A-BC8F-8F2052D20247}"/>
              </a:ext>
            </a:extLst>
          </p:cNvPr>
          <p:cNvSpPr>
            <a:spLocks noGrp="1"/>
          </p:cNvSpPr>
          <p:nvPr>
            <p:ph type="sldNum" sz="quarter" idx="12"/>
          </p:nvPr>
        </p:nvSpPr>
        <p:spPr/>
        <p:txBody>
          <a:bodyPr/>
          <a:lstStyle/>
          <a:p>
            <a:fld id="{AF701574-631D-4091-B3C1-67C2F84E33A1}" type="slidenum">
              <a:rPr lang="en-US" smtClean="0"/>
              <a:t>‹#›</a:t>
            </a:fld>
            <a:endParaRPr lang="en-US"/>
          </a:p>
        </p:txBody>
      </p:sp>
    </p:spTree>
    <p:extLst>
      <p:ext uri="{BB962C8B-B14F-4D97-AF65-F5344CB8AC3E}">
        <p14:creationId xmlns:p14="http://schemas.microsoft.com/office/powerpoint/2010/main" val="360920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18E1E-CD5E-03DF-C728-DB67348F88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81AA941-120F-8B9F-CF36-0428779913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E3845C-74A3-3665-CC4B-5CB18CF912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A15B0A-432F-D4CF-5ABE-E522AF910064}"/>
              </a:ext>
            </a:extLst>
          </p:cNvPr>
          <p:cNvSpPr>
            <a:spLocks noGrp="1"/>
          </p:cNvSpPr>
          <p:nvPr>
            <p:ph type="dt" sz="half" idx="10"/>
          </p:nvPr>
        </p:nvSpPr>
        <p:spPr/>
        <p:txBody>
          <a:bodyPr/>
          <a:lstStyle/>
          <a:p>
            <a:fld id="{BFC649B1-ACE9-47E9-8CBB-8E9BD6DF335B}" type="datetimeFigureOut">
              <a:rPr lang="en-US" smtClean="0"/>
              <a:t>11/17/24</a:t>
            </a:fld>
            <a:endParaRPr lang="en-US"/>
          </a:p>
        </p:txBody>
      </p:sp>
      <p:sp>
        <p:nvSpPr>
          <p:cNvPr id="6" name="Footer Placeholder 5">
            <a:extLst>
              <a:ext uri="{FF2B5EF4-FFF2-40B4-BE49-F238E27FC236}">
                <a16:creationId xmlns:a16="http://schemas.microsoft.com/office/drawing/2014/main" id="{A38D9E80-C31A-03A7-6FA0-F79104AC66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10CA2-D4E1-D0E7-6B89-8120C03CBAC3}"/>
              </a:ext>
            </a:extLst>
          </p:cNvPr>
          <p:cNvSpPr>
            <a:spLocks noGrp="1"/>
          </p:cNvSpPr>
          <p:nvPr>
            <p:ph type="sldNum" sz="quarter" idx="12"/>
          </p:nvPr>
        </p:nvSpPr>
        <p:spPr/>
        <p:txBody>
          <a:bodyPr/>
          <a:lstStyle/>
          <a:p>
            <a:fld id="{AF701574-631D-4091-B3C1-67C2F84E33A1}" type="slidenum">
              <a:rPr lang="en-US" smtClean="0"/>
              <a:t>‹#›</a:t>
            </a:fld>
            <a:endParaRPr lang="en-US"/>
          </a:p>
        </p:txBody>
      </p:sp>
    </p:spTree>
    <p:extLst>
      <p:ext uri="{BB962C8B-B14F-4D97-AF65-F5344CB8AC3E}">
        <p14:creationId xmlns:p14="http://schemas.microsoft.com/office/powerpoint/2010/main" val="3704993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39FBDF-EE7E-09D2-9A30-1F705FB38B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9F04A0-A742-672F-9ED2-9E9EEE2157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705FB2-9D34-828F-744E-CA4251F89E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FC649B1-ACE9-47E9-8CBB-8E9BD6DF335B}" type="datetimeFigureOut">
              <a:rPr lang="en-US" smtClean="0"/>
              <a:t>11/17/24</a:t>
            </a:fld>
            <a:endParaRPr lang="en-US"/>
          </a:p>
        </p:txBody>
      </p:sp>
      <p:sp>
        <p:nvSpPr>
          <p:cNvPr id="5" name="Footer Placeholder 4">
            <a:extLst>
              <a:ext uri="{FF2B5EF4-FFF2-40B4-BE49-F238E27FC236}">
                <a16:creationId xmlns:a16="http://schemas.microsoft.com/office/drawing/2014/main" id="{9E83B914-F197-3878-8C75-543FB5F4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DF46377-338B-668D-1F98-2D8E7FA592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F701574-631D-4091-B3C1-67C2F84E33A1}" type="slidenum">
              <a:rPr lang="en-US" smtClean="0"/>
              <a:t>‹#›</a:t>
            </a:fld>
            <a:endParaRPr lang="en-US"/>
          </a:p>
        </p:txBody>
      </p:sp>
    </p:spTree>
    <p:extLst>
      <p:ext uri="{BB962C8B-B14F-4D97-AF65-F5344CB8AC3E}">
        <p14:creationId xmlns:p14="http://schemas.microsoft.com/office/powerpoint/2010/main" val="30609645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geappliances/public-appliance-api-documentation/"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hyperlink" Target="https://www.home-assistant.io/integrations/mqtt/"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www.home-assistant.io/integrations/sensor.mqtt/"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geappliances/home-assistant-adapter" TargetMode="External"/><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394B4-B9D9-F73C-2C5C-038BA3E6FC0B}"/>
              </a:ext>
            </a:extLst>
          </p:cNvPr>
          <p:cNvSpPr>
            <a:spLocks noGrp="1"/>
          </p:cNvSpPr>
          <p:nvPr>
            <p:ph type="title"/>
          </p:nvPr>
        </p:nvSpPr>
        <p:spPr/>
        <p:txBody>
          <a:bodyPr/>
          <a:lstStyle/>
          <a:p>
            <a:r>
              <a:rPr lang="en-US" dirty="0"/>
              <a:t>How to connect a GE appliance to Home Assistant</a:t>
            </a:r>
          </a:p>
        </p:txBody>
      </p:sp>
      <p:sp>
        <p:nvSpPr>
          <p:cNvPr id="3" name="Content Placeholder 2">
            <a:extLst>
              <a:ext uri="{FF2B5EF4-FFF2-40B4-BE49-F238E27FC236}">
                <a16:creationId xmlns:a16="http://schemas.microsoft.com/office/drawing/2014/main" id="{CF271BB6-F6FC-5A13-2153-4D46335EE039}"/>
              </a:ext>
            </a:extLst>
          </p:cNvPr>
          <p:cNvSpPr>
            <a:spLocks noGrp="1"/>
          </p:cNvSpPr>
          <p:nvPr>
            <p:ph idx="1"/>
          </p:nvPr>
        </p:nvSpPr>
        <p:spPr/>
        <p:txBody>
          <a:bodyPr/>
          <a:lstStyle/>
          <a:p>
            <a:r>
              <a:rPr lang="en-US" dirty="0"/>
              <a:t>This tutorial will work through all the steps needed to connect a GE appliance locally to Home Assistant. </a:t>
            </a:r>
          </a:p>
          <a:p>
            <a:r>
              <a:rPr lang="en-US" dirty="0"/>
              <a:t>It assumes you have got the </a:t>
            </a:r>
            <a:r>
              <a:rPr lang="en-US" dirty="0" err="1"/>
              <a:t>Seeed</a:t>
            </a:r>
            <a:r>
              <a:rPr lang="en-US" dirty="0"/>
              <a:t> adapter hardware from First Build, and that you are reasonably familiar with Home Assistant.</a:t>
            </a:r>
          </a:p>
          <a:p>
            <a:pPr marL="0" indent="0">
              <a:buNone/>
            </a:pPr>
            <a:endParaRPr lang="en-US" dirty="0"/>
          </a:p>
        </p:txBody>
      </p:sp>
    </p:spTree>
    <p:extLst>
      <p:ext uri="{BB962C8B-B14F-4D97-AF65-F5344CB8AC3E}">
        <p14:creationId xmlns:p14="http://schemas.microsoft.com/office/powerpoint/2010/main" val="1970734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93EA9-E27F-B835-119C-0752AC2C16A3}"/>
              </a:ext>
            </a:extLst>
          </p:cNvPr>
          <p:cNvSpPr>
            <a:spLocks noGrp="1"/>
          </p:cNvSpPr>
          <p:nvPr>
            <p:ph type="title"/>
          </p:nvPr>
        </p:nvSpPr>
        <p:spPr/>
        <p:txBody>
          <a:bodyPr/>
          <a:lstStyle/>
          <a:p>
            <a:r>
              <a:rPr lang="en-US" dirty="0"/>
              <a:t>Nice to have tools</a:t>
            </a:r>
          </a:p>
        </p:txBody>
      </p:sp>
      <p:sp>
        <p:nvSpPr>
          <p:cNvPr id="3" name="Content Placeholder 2">
            <a:extLst>
              <a:ext uri="{FF2B5EF4-FFF2-40B4-BE49-F238E27FC236}">
                <a16:creationId xmlns:a16="http://schemas.microsoft.com/office/drawing/2014/main" id="{40FC43A9-F5E9-D201-3480-C852369DD7F2}"/>
              </a:ext>
            </a:extLst>
          </p:cNvPr>
          <p:cNvSpPr>
            <a:spLocks noGrp="1"/>
          </p:cNvSpPr>
          <p:nvPr>
            <p:ph idx="1"/>
          </p:nvPr>
        </p:nvSpPr>
        <p:spPr/>
        <p:txBody>
          <a:bodyPr/>
          <a:lstStyle/>
          <a:p>
            <a:r>
              <a:rPr lang="en-US" dirty="0"/>
              <a:t>While not essential, MQTT explorer running on a computer is VERY helpful for checking what is going on and making sure everything is working</a:t>
            </a:r>
          </a:p>
        </p:txBody>
      </p:sp>
    </p:spTree>
    <p:extLst>
      <p:ext uri="{BB962C8B-B14F-4D97-AF65-F5344CB8AC3E}">
        <p14:creationId xmlns:p14="http://schemas.microsoft.com/office/powerpoint/2010/main" val="2413902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CFD5F75-11FF-BADD-FF35-3D2D3883F0EA}"/>
              </a:ext>
            </a:extLst>
          </p:cNvPr>
          <p:cNvSpPr txBox="1"/>
          <p:nvPr/>
        </p:nvSpPr>
        <p:spPr>
          <a:xfrm>
            <a:off x="492691" y="253974"/>
            <a:ext cx="6094990" cy="369332"/>
          </a:xfrm>
          <a:prstGeom prst="rect">
            <a:avLst/>
          </a:prstGeom>
          <a:noFill/>
        </p:spPr>
        <p:txBody>
          <a:bodyPr wrap="square">
            <a:spAutoFit/>
          </a:bodyPr>
          <a:lstStyle/>
          <a:p>
            <a:r>
              <a:rPr lang="en-US" dirty="0"/>
              <a:t>Install MQTT explorer: https://mqtt-explorer.com/</a:t>
            </a:r>
          </a:p>
        </p:txBody>
      </p:sp>
      <p:pic>
        <p:nvPicPr>
          <p:cNvPr id="7" name="Picture 6">
            <a:extLst>
              <a:ext uri="{FF2B5EF4-FFF2-40B4-BE49-F238E27FC236}">
                <a16:creationId xmlns:a16="http://schemas.microsoft.com/office/drawing/2014/main" id="{9CB4C357-02DA-29F0-E2E2-58E831DE0247}"/>
              </a:ext>
            </a:extLst>
          </p:cNvPr>
          <p:cNvPicPr>
            <a:picLocks noChangeAspect="1"/>
          </p:cNvPicPr>
          <p:nvPr/>
        </p:nvPicPr>
        <p:blipFill>
          <a:blip r:embed="rId2"/>
          <a:srcRect l="8256" t="3703" r="35572" b="38642"/>
          <a:stretch/>
        </p:blipFill>
        <p:spPr>
          <a:xfrm>
            <a:off x="0" y="749299"/>
            <a:ext cx="6163735" cy="3953933"/>
          </a:xfrm>
          <a:prstGeom prst="rect">
            <a:avLst/>
          </a:prstGeom>
        </p:spPr>
      </p:pic>
      <p:pic>
        <p:nvPicPr>
          <p:cNvPr id="9" name="Picture 8">
            <a:extLst>
              <a:ext uri="{FF2B5EF4-FFF2-40B4-BE49-F238E27FC236}">
                <a16:creationId xmlns:a16="http://schemas.microsoft.com/office/drawing/2014/main" id="{1DE2590F-8987-6A49-FE28-C2E45F789925}"/>
              </a:ext>
            </a:extLst>
          </p:cNvPr>
          <p:cNvPicPr>
            <a:picLocks noChangeAspect="1"/>
          </p:cNvPicPr>
          <p:nvPr/>
        </p:nvPicPr>
        <p:blipFill>
          <a:blip r:embed="rId3"/>
          <a:srcRect l="23921" t="26790" r="23457" b="25802"/>
          <a:stretch/>
        </p:blipFill>
        <p:spPr>
          <a:xfrm>
            <a:off x="6256869" y="2472267"/>
            <a:ext cx="5774265" cy="3251201"/>
          </a:xfrm>
          <a:prstGeom prst="rect">
            <a:avLst/>
          </a:prstGeom>
        </p:spPr>
      </p:pic>
      <p:sp>
        <p:nvSpPr>
          <p:cNvPr id="10" name="TextBox 9">
            <a:extLst>
              <a:ext uri="{FF2B5EF4-FFF2-40B4-BE49-F238E27FC236}">
                <a16:creationId xmlns:a16="http://schemas.microsoft.com/office/drawing/2014/main" id="{77068AE3-5500-ED1C-D33E-0EC6378B6757}"/>
              </a:ext>
            </a:extLst>
          </p:cNvPr>
          <p:cNvSpPr txBox="1"/>
          <p:nvPr/>
        </p:nvSpPr>
        <p:spPr>
          <a:xfrm>
            <a:off x="6405846" y="1134532"/>
            <a:ext cx="5476309" cy="1200329"/>
          </a:xfrm>
          <a:prstGeom prst="rect">
            <a:avLst/>
          </a:prstGeom>
          <a:noFill/>
        </p:spPr>
        <p:txBody>
          <a:bodyPr wrap="square">
            <a:spAutoFit/>
          </a:bodyPr>
          <a:lstStyle/>
          <a:p>
            <a:r>
              <a:rPr lang="en-US" dirty="0"/>
              <a:t>Connect to your Home Assistant MQTT server, the Username and Password should be the credentials for a Home Assistant user (configured in Settings&gt;People within Home Assistant)</a:t>
            </a:r>
          </a:p>
        </p:txBody>
      </p:sp>
    </p:spTree>
    <p:extLst>
      <p:ext uri="{BB962C8B-B14F-4D97-AF65-F5344CB8AC3E}">
        <p14:creationId xmlns:p14="http://schemas.microsoft.com/office/powerpoint/2010/main" val="3649281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F7D9D4-8990-61B8-DC78-7D115B7E54EE}"/>
              </a:ext>
            </a:extLst>
          </p:cNvPr>
          <p:cNvPicPr>
            <a:picLocks noChangeAspect="1"/>
          </p:cNvPicPr>
          <p:nvPr/>
        </p:nvPicPr>
        <p:blipFill>
          <a:blip r:embed="rId2"/>
          <a:srcRect r="83847" b="3529"/>
          <a:stretch/>
        </p:blipFill>
        <p:spPr>
          <a:xfrm>
            <a:off x="678756" y="121023"/>
            <a:ext cx="1772450" cy="6615953"/>
          </a:xfrm>
          <a:prstGeom prst="rect">
            <a:avLst/>
          </a:prstGeom>
        </p:spPr>
      </p:pic>
      <p:sp>
        <p:nvSpPr>
          <p:cNvPr id="6" name="TextBox 5">
            <a:extLst>
              <a:ext uri="{FF2B5EF4-FFF2-40B4-BE49-F238E27FC236}">
                <a16:creationId xmlns:a16="http://schemas.microsoft.com/office/drawing/2014/main" id="{AC684738-2CFF-6EFD-70CE-44D9F70EB675}"/>
              </a:ext>
            </a:extLst>
          </p:cNvPr>
          <p:cNvSpPr txBox="1"/>
          <p:nvPr/>
        </p:nvSpPr>
        <p:spPr>
          <a:xfrm>
            <a:off x="3128428" y="575483"/>
            <a:ext cx="7626370" cy="5355312"/>
          </a:xfrm>
          <a:prstGeom prst="rect">
            <a:avLst/>
          </a:prstGeom>
          <a:noFill/>
        </p:spPr>
        <p:txBody>
          <a:bodyPr wrap="square">
            <a:spAutoFit/>
          </a:bodyPr>
          <a:lstStyle/>
          <a:p>
            <a:r>
              <a:rPr lang="en-US" dirty="0"/>
              <a:t>In MQTT under </a:t>
            </a:r>
            <a:r>
              <a:rPr lang="en-US" dirty="0" err="1"/>
              <a:t>geappliances</a:t>
            </a:r>
            <a:r>
              <a:rPr lang="en-US" dirty="0"/>
              <a:t> and the device ID that you specified in </a:t>
            </a:r>
            <a:r>
              <a:rPr lang="en-US" dirty="0" err="1"/>
              <a:t>config.h</a:t>
            </a:r>
            <a:r>
              <a:rPr lang="en-US" dirty="0"/>
              <a:t>, you should see a list of ERDs.  You may need to power cycle the appliance for the list to be fully populated.</a:t>
            </a:r>
          </a:p>
          <a:p>
            <a:endParaRPr lang="en-US" dirty="0"/>
          </a:p>
          <a:p>
            <a:r>
              <a:rPr lang="en-US" dirty="0"/>
              <a:t>The next step is to generate a </a:t>
            </a:r>
            <a:r>
              <a:rPr lang="en-US" dirty="0" err="1"/>
              <a:t>yaml</a:t>
            </a:r>
            <a:r>
              <a:rPr lang="en-US" dirty="0"/>
              <a:t> configuration file that will define what ERDs appear as entities in Home Assistant.  ERD documentation can be found here:  </a:t>
            </a:r>
            <a:r>
              <a:rPr lang="en-US" dirty="0">
                <a:hlinkClick r:id="rId3"/>
              </a:rPr>
              <a:t>https://github.com/geappliances/public-appliance-api-documentation/</a:t>
            </a:r>
            <a:endParaRPr lang="en-US" dirty="0"/>
          </a:p>
          <a:p>
            <a:endParaRPr lang="en-US" dirty="0"/>
          </a:p>
          <a:p>
            <a:r>
              <a:rPr lang="en-US" dirty="0"/>
              <a:t>Details on configuration of MQTT components via </a:t>
            </a:r>
            <a:r>
              <a:rPr lang="en-US" dirty="0" err="1"/>
              <a:t>Yaml</a:t>
            </a:r>
            <a:r>
              <a:rPr lang="en-US" dirty="0"/>
              <a:t> in Home Assistant can be found here: </a:t>
            </a:r>
            <a:r>
              <a:rPr lang="en-US" dirty="0">
                <a:hlinkClick r:id="rId4"/>
              </a:rPr>
              <a:t>https://www.home-assistant.io/integrations/mqtt/</a:t>
            </a:r>
            <a:endParaRPr lang="en-US" dirty="0"/>
          </a:p>
          <a:p>
            <a:endParaRPr lang="en-US" dirty="0"/>
          </a:p>
          <a:p>
            <a:r>
              <a:rPr lang="en-US" dirty="0"/>
              <a:t>Some example </a:t>
            </a:r>
            <a:r>
              <a:rPr lang="en-US" dirty="0" err="1"/>
              <a:t>yaml</a:t>
            </a:r>
            <a:r>
              <a:rPr lang="en-US" dirty="0"/>
              <a:t> files can be found in the packages directory of the </a:t>
            </a:r>
            <a:r>
              <a:rPr lang="en-US" dirty="0" err="1"/>
              <a:t>github</a:t>
            </a:r>
            <a:r>
              <a:rPr lang="en-US" dirty="0"/>
              <a:t> repo.  To utilize the example files, transfer them to your Home Assistant instance (using Samba or other means) to /config/packages/</a:t>
            </a:r>
          </a:p>
          <a:p>
            <a:endParaRPr lang="en-US" dirty="0"/>
          </a:p>
          <a:p>
            <a:r>
              <a:rPr lang="en-US" dirty="0"/>
              <a:t>Let’s walk through a specific example of creating </a:t>
            </a:r>
            <a:r>
              <a:rPr lang="en-US" dirty="0" err="1"/>
              <a:t>Yaml</a:t>
            </a:r>
            <a:r>
              <a:rPr lang="en-US" dirty="0"/>
              <a:t> to expose a specific ERD…..</a:t>
            </a:r>
          </a:p>
          <a:p>
            <a:endParaRPr lang="en-US" dirty="0"/>
          </a:p>
        </p:txBody>
      </p:sp>
    </p:spTree>
    <p:extLst>
      <p:ext uri="{BB962C8B-B14F-4D97-AF65-F5344CB8AC3E}">
        <p14:creationId xmlns:p14="http://schemas.microsoft.com/office/powerpoint/2010/main" val="8722705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4EC60-EF62-86E7-0A68-018B7F3C2B70}"/>
              </a:ext>
            </a:extLst>
          </p:cNvPr>
          <p:cNvSpPr>
            <a:spLocks noGrp="1"/>
          </p:cNvSpPr>
          <p:nvPr>
            <p:ph type="title"/>
          </p:nvPr>
        </p:nvSpPr>
        <p:spPr/>
        <p:txBody>
          <a:bodyPr/>
          <a:lstStyle/>
          <a:p>
            <a:r>
              <a:rPr lang="en-US" dirty="0"/>
              <a:t>Setting up Home Assistant</a:t>
            </a:r>
          </a:p>
        </p:txBody>
      </p:sp>
      <p:sp>
        <p:nvSpPr>
          <p:cNvPr id="3" name="Content Placeholder 2">
            <a:extLst>
              <a:ext uri="{FF2B5EF4-FFF2-40B4-BE49-F238E27FC236}">
                <a16:creationId xmlns:a16="http://schemas.microsoft.com/office/drawing/2014/main" id="{0EF9B075-493C-C297-6E56-791D22E2622E}"/>
              </a:ext>
            </a:extLst>
          </p:cNvPr>
          <p:cNvSpPr>
            <a:spLocks noGrp="1"/>
          </p:cNvSpPr>
          <p:nvPr>
            <p:ph idx="1"/>
          </p:nvPr>
        </p:nvSpPr>
        <p:spPr/>
        <p:txBody>
          <a:bodyPr/>
          <a:lstStyle/>
          <a:p>
            <a:r>
              <a:rPr lang="en-US" dirty="0"/>
              <a:t>This is where we add the configuration files that will make the data and controls for the appliance available inside Home Assistant</a:t>
            </a:r>
          </a:p>
        </p:txBody>
      </p:sp>
    </p:spTree>
    <p:extLst>
      <p:ext uri="{BB962C8B-B14F-4D97-AF65-F5344CB8AC3E}">
        <p14:creationId xmlns:p14="http://schemas.microsoft.com/office/powerpoint/2010/main" val="970588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6FCE3D6-57FC-9DC5-FE10-836EAA484F26}"/>
              </a:ext>
            </a:extLst>
          </p:cNvPr>
          <p:cNvSpPr txBox="1"/>
          <p:nvPr/>
        </p:nvSpPr>
        <p:spPr>
          <a:xfrm>
            <a:off x="591120" y="1283992"/>
            <a:ext cx="10254512" cy="3939540"/>
          </a:xfrm>
          <a:prstGeom prst="rect">
            <a:avLst/>
          </a:prstGeom>
          <a:noFill/>
        </p:spPr>
        <p:txBody>
          <a:bodyPr wrap="square">
            <a:spAutoFit/>
          </a:bodyPr>
          <a:lstStyle/>
          <a:p>
            <a:r>
              <a:rPr lang="en-US" sz="1400" dirty="0"/>
              <a:t>We might as well start at the beginning.  ERD 0x001 is defined as follows in the ERD documentation:</a:t>
            </a:r>
          </a:p>
          <a:p>
            <a:endParaRPr lang="en-US" sz="1400" dirty="0"/>
          </a:p>
          <a:p>
            <a:r>
              <a:rPr lang="en-US" sz="1400" i="1" dirty="0"/>
              <a:t> "name": "Model Number",</a:t>
            </a:r>
          </a:p>
          <a:p>
            <a:r>
              <a:rPr lang="en-US" sz="1400" i="1" dirty="0"/>
              <a:t>    "id": "0x0001",</a:t>
            </a:r>
          </a:p>
          <a:p>
            <a:r>
              <a:rPr lang="en-US" sz="1400" i="1" dirty="0"/>
              <a:t>    "operations": ["read", "publish", "subscribe"],</a:t>
            </a:r>
          </a:p>
          <a:p>
            <a:r>
              <a:rPr lang="en-US" sz="1400" i="1" dirty="0"/>
              <a:t>    "description": "The identifier used to specify what group an appliance belongs to. Unused bytes should be set to 0x00.",</a:t>
            </a:r>
          </a:p>
          <a:p>
            <a:r>
              <a:rPr lang="en-US" sz="1400" i="1" dirty="0"/>
              <a:t>    "</a:t>
            </a:r>
            <a:r>
              <a:rPr lang="en-US" sz="1400" i="1" dirty="0" err="1"/>
              <a:t>updateClass</a:t>
            </a:r>
            <a:r>
              <a:rPr lang="en-US" sz="1400" i="1" dirty="0"/>
              <a:t>": {</a:t>
            </a:r>
          </a:p>
          <a:p>
            <a:r>
              <a:rPr lang="en-US" sz="1400" i="1" dirty="0"/>
              <a:t>      "type": "legacy"</a:t>
            </a:r>
          </a:p>
          <a:p>
            <a:r>
              <a:rPr lang="en-US" sz="1400" i="1" dirty="0"/>
              <a:t>    },</a:t>
            </a:r>
          </a:p>
          <a:p>
            <a:r>
              <a:rPr lang="en-US" sz="1400" i="1" dirty="0"/>
              <a:t>    "data": [{</a:t>
            </a:r>
          </a:p>
          <a:p>
            <a:r>
              <a:rPr lang="en-US" sz="1400" i="1" dirty="0"/>
              <a:t>      "name": "Model Number",</a:t>
            </a:r>
          </a:p>
          <a:p>
            <a:r>
              <a:rPr lang="en-US" sz="1400" i="1" dirty="0"/>
              <a:t>      "type": "string",</a:t>
            </a:r>
          </a:p>
          <a:p>
            <a:r>
              <a:rPr lang="en-US" sz="1400" i="1" dirty="0"/>
              <a:t>      "offset": 0,</a:t>
            </a:r>
          </a:p>
          <a:p>
            <a:r>
              <a:rPr lang="en-US" sz="1400" i="1" dirty="0"/>
              <a:t>      "size": 32</a:t>
            </a:r>
          </a:p>
          <a:p>
            <a:endParaRPr lang="en-US" sz="1400" i="1" dirty="0"/>
          </a:p>
          <a:p>
            <a:r>
              <a:rPr lang="en-US" sz="1400" dirty="0"/>
              <a:t>This ERD reports the model number of the appliance.  We can configure a MQTT sensor in Home Assistant to access this information.  Details can be found here:  </a:t>
            </a:r>
            <a:r>
              <a:rPr lang="en-US" sz="1400" dirty="0">
                <a:hlinkClick r:id="rId2"/>
              </a:rPr>
              <a:t>https://www.home-assistant.io/integrations/sensor.mqtt/</a:t>
            </a:r>
            <a:endParaRPr lang="en-US" sz="1400" dirty="0"/>
          </a:p>
          <a:p>
            <a:endParaRPr lang="en-US" sz="1200" dirty="0"/>
          </a:p>
        </p:txBody>
      </p:sp>
    </p:spTree>
    <p:extLst>
      <p:ext uri="{BB962C8B-B14F-4D97-AF65-F5344CB8AC3E}">
        <p14:creationId xmlns:p14="http://schemas.microsoft.com/office/powerpoint/2010/main" val="30797756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43DD0C3-52C7-CB3B-FBAD-4D92D4EDBDDE}"/>
              </a:ext>
            </a:extLst>
          </p:cNvPr>
          <p:cNvSpPr txBox="1"/>
          <p:nvPr/>
        </p:nvSpPr>
        <p:spPr>
          <a:xfrm>
            <a:off x="109000" y="131654"/>
            <a:ext cx="11136302" cy="6740307"/>
          </a:xfrm>
          <a:prstGeom prst="rect">
            <a:avLst/>
          </a:prstGeom>
          <a:noFill/>
        </p:spPr>
        <p:txBody>
          <a:bodyPr wrap="square">
            <a:spAutoFit/>
          </a:bodyPr>
          <a:lstStyle/>
          <a:p>
            <a:r>
              <a:rPr lang="en-US" sz="1200" dirty="0"/>
              <a:t>Here is </a:t>
            </a:r>
            <a:r>
              <a:rPr lang="en-US" sz="1200" dirty="0" err="1"/>
              <a:t>Yaml</a:t>
            </a:r>
            <a:r>
              <a:rPr lang="en-US" sz="1200" dirty="0"/>
              <a:t> for this ERD.  The </a:t>
            </a:r>
            <a:r>
              <a:rPr lang="en-US" sz="1200" dirty="0" err="1"/>
              <a:t>unique_id</a:t>
            </a:r>
            <a:r>
              <a:rPr lang="en-US" sz="1200" dirty="0"/>
              <a:t> is a way to identify the sensor.  </a:t>
            </a:r>
            <a:r>
              <a:rPr lang="en-US" sz="1200" dirty="0" err="1"/>
              <a:t>State_topic</a:t>
            </a:r>
            <a:r>
              <a:rPr lang="en-US" sz="1200" dirty="0"/>
              <a:t> lets Home Assistant know where to find the sensor data, this can be found in MQTT explorer, notice the </a:t>
            </a:r>
            <a:r>
              <a:rPr lang="en-US" sz="1200" dirty="0" err="1"/>
              <a:t>deviceId</a:t>
            </a:r>
            <a:r>
              <a:rPr lang="en-US" sz="1200" dirty="0"/>
              <a:t> we specified in </a:t>
            </a:r>
            <a:r>
              <a:rPr lang="en-US" sz="1200" dirty="0" err="1"/>
              <a:t>config.h</a:t>
            </a:r>
            <a:r>
              <a:rPr lang="en-US" sz="1200" dirty="0"/>
              <a:t> is included in the </a:t>
            </a:r>
            <a:r>
              <a:rPr lang="en-US" sz="1200" dirty="0" err="1"/>
              <a:t>state_topic</a:t>
            </a:r>
            <a:r>
              <a:rPr lang="en-US" sz="1200" dirty="0"/>
              <a:t>.  The </a:t>
            </a:r>
            <a:r>
              <a:rPr lang="en-US" sz="1200" dirty="0" err="1"/>
              <a:t>value_template</a:t>
            </a:r>
            <a:r>
              <a:rPr lang="en-US" sz="1200" dirty="0"/>
              <a:t> section converts the hex data of the ERD to a readable string.  The device section defines the MQTT device in Home Assistant under which this sensor will appear.  You can either create a </a:t>
            </a:r>
            <a:r>
              <a:rPr lang="en-US" sz="1200" dirty="0" err="1"/>
              <a:t>yaml</a:t>
            </a:r>
            <a:r>
              <a:rPr lang="en-US" sz="1200" dirty="0"/>
              <a:t> file in the packages directory using the file editor within Home Assistant, or create the file on another device and transfer via Samba.  Once the file is in place you can use Developer Tools&gt;Check Configuration from Home Assistant in order to verify you haven’t generated an error that would prevent Home Assistant from starting, and then  ALL YAML CONFIGURATION from the </a:t>
            </a:r>
            <a:r>
              <a:rPr lang="en-US" sz="1200" dirty="0" err="1"/>
              <a:t>Yaml</a:t>
            </a:r>
            <a:r>
              <a:rPr lang="en-US" sz="1200" dirty="0"/>
              <a:t> reloading section to load the </a:t>
            </a:r>
            <a:r>
              <a:rPr lang="en-US" sz="1200" dirty="0" err="1"/>
              <a:t>Yaml</a:t>
            </a:r>
            <a:r>
              <a:rPr lang="en-US" sz="1200" dirty="0"/>
              <a:t>.  After the restart, under Settings&gt;Devices and Services&gt;MQTT you should see the devices and entities that you created.</a:t>
            </a:r>
          </a:p>
          <a:p>
            <a:endParaRPr lang="en-US" sz="1200" dirty="0"/>
          </a:p>
          <a:p>
            <a:r>
              <a:rPr lang="en-US" sz="1200" dirty="0"/>
              <a:t># - =========================================</a:t>
            </a:r>
          </a:p>
          <a:p>
            <a:r>
              <a:rPr lang="en-US" sz="1200" dirty="0"/>
              <a:t># - MQTT</a:t>
            </a:r>
          </a:p>
          <a:p>
            <a:r>
              <a:rPr lang="en-US" sz="1200" dirty="0"/>
              <a:t># - =========================================</a:t>
            </a:r>
          </a:p>
          <a:p>
            <a:r>
              <a:rPr lang="en-US" sz="1200" dirty="0" err="1"/>
              <a:t>mqtt</a:t>
            </a:r>
            <a:r>
              <a:rPr lang="en-US" sz="1200" dirty="0"/>
              <a:t>:</a:t>
            </a:r>
          </a:p>
          <a:p>
            <a:r>
              <a:rPr lang="en-US" sz="1200" dirty="0"/>
              <a:t>  # - =========================================</a:t>
            </a:r>
          </a:p>
          <a:p>
            <a:r>
              <a:rPr lang="en-US" sz="1200" dirty="0"/>
              <a:t>  # - MQTT Sensors</a:t>
            </a:r>
          </a:p>
          <a:p>
            <a:r>
              <a:rPr lang="en-US" sz="1200" dirty="0"/>
              <a:t>  # - =========================================</a:t>
            </a:r>
          </a:p>
          <a:p>
            <a:r>
              <a:rPr lang="en-US" sz="1200" dirty="0"/>
              <a:t>  sensor:</a:t>
            </a:r>
          </a:p>
          <a:p>
            <a:r>
              <a:rPr lang="en-US" sz="1200" dirty="0"/>
              <a:t>    - name: Model Number</a:t>
            </a:r>
          </a:p>
          <a:p>
            <a:r>
              <a:rPr lang="en-US" sz="1200" dirty="0"/>
              <a:t>      </a:t>
            </a:r>
            <a:r>
              <a:rPr lang="en-US" sz="1200" dirty="0" err="1"/>
              <a:t>unique_id</a:t>
            </a:r>
            <a:r>
              <a:rPr lang="en-US" sz="1200" dirty="0"/>
              <a:t>: </a:t>
            </a:r>
            <a:r>
              <a:rPr lang="en-US" sz="1200" dirty="0" err="1"/>
              <a:t>Waterheater_modelnumber</a:t>
            </a:r>
            <a:endParaRPr lang="en-US" sz="1200" dirty="0"/>
          </a:p>
          <a:p>
            <a:r>
              <a:rPr lang="en-US" sz="1200" dirty="0"/>
              <a:t>      </a:t>
            </a:r>
            <a:r>
              <a:rPr lang="en-US" sz="1200" dirty="0" err="1"/>
              <a:t>state_topic</a:t>
            </a:r>
            <a:r>
              <a:rPr lang="en-US" sz="1200" dirty="0"/>
              <a:t>: "</a:t>
            </a:r>
            <a:r>
              <a:rPr lang="en-US" sz="1200" dirty="0" err="1"/>
              <a:t>geappliances</a:t>
            </a:r>
            <a:r>
              <a:rPr lang="en-US" sz="1200" dirty="0"/>
              <a:t>/</a:t>
            </a:r>
            <a:r>
              <a:rPr lang="en-US" sz="1200" dirty="0" err="1"/>
              <a:t>WaterHeater</a:t>
            </a:r>
            <a:r>
              <a:rPr lang="en-US" sz="1200" dirty="0"/>
              <a:t>/</a:t>
            </a:r>
            <a:r>
              <a:rPr lang="en-US" sz="1200" dirty="0" err="1"/>
              <a:t>erd</a:t>
            </a:r>
            <a:r>
              <a:rPr lang="en-US" sz="1200" dirty="0"/>
              <a:t>/0x0001/value"</a:t>
            </a:r>
          </a:p>
          <a:p>
            <a:r>
              <a:rPr lang="en-US" sz="1200" dirty="0"/>
              <a:t>      </a:t>
            </a:r>
            <a:r>
              <a:rPr lang="en-US" sz="1200" dirty="0" err="1"/>
              <a:t>value_template</a:t>
            </a:r>
            <a:r>
              <a:rPr lang="en-US" sz="1200" dirty="0"/>
              <a:t>: &gt;</a:t>
            </a:r>
          </a:p>
          <a:p>
            <a:r>
              <a:rPr lang="en-US" sz="1200" dirty="0"/>
              <a:t>        {%- set line = value %}</a:t>
            </a:r>
          </a:p>
          <a:p>
            <a:r>
              <a:rPr lang="en-US" sz="1200" dirty="0"/>
              <a:t>        {%- set chars = " !'#$%&amp;\'()*+,-./0123456789:;&lt;=&gt;?@ABCDEFGHIJKLMNOPQRSTUVWXYZ[\]^_`</a:t>
            </a:r>
            <a:r>
              <a:rPr lang="en-US" sz="1200" dirty="0" err="1"/>
              <a:t>abcdefghijklmnopqrstuvwxyz</a:t>
            </a:r>
            <a:r>
              <a:rPr lang="en-US" sz="1200" dirty="0"/>
              <a:t>{|}~" %}</a:t>
            </a:r>
          </a:p>
          <a:p>
            <a:r>
              <a:rPr lang="en-US" sz="1200" dirty="0"/>
              <a:t>        {%- set n = 2 %}</a:t>
            </a:r>
          </a:p>
          <a:p>
            <a:r>
              <a:rPr lang="en-US" sz="1200" dirty="0"/>
              <a:t>        {%- set ns = namespace(value='') %}</a:t>
            </a:r>
          </a:p>
          <a:p>
            <a:r>
              <a:rPr lang="en-US" sz="1200" dirty="0"/>
              <a:t>        {%- for </a:t>
            </a:r>
            <a:r>
              <a:rPr lang="en-US" sz="1200" dirty="0" err="1"/>
              <a:t>i</a:t>
            </a:r>
            <a:r>
              <a:rPr lang="en-US" sz="1200" dirty="0"/>
              <a:t> in range(0, line | length, n) %}</a:t>
            </a:r>
          </a:p>
          <a:p>
            <a:r>
              <a:rPr lang="en-US" sz="1200" dirty="0"/>
              <a:t>        {%- set c = chars[line[</a:t>
            </a:r>
            <a:r>
              <a:rPr lang="en-US" sz="1200" dirty="0" err="1"/>
              <a:t>i:i+n</a:t>
            </a:r>
            <a:r>
              <a:rPr lang="en-US" sz="1200" dirty="0"/>
              <a:t>] | int('', 16) - 32 ] %}</a:t>
            </a:r>
          </a:p>
          <a:p>
            <a:r>
              <a:rPr lang="en-US" sz="1200" dirty="0"/>
              <a:t>        {%- if c is defined %}</a:t>
            </a:r>
          </a:p>
          <a:p>
            <a:r>
              <a:rPr lang="en-US" sz="1200" dirty="0"/>
              <a:t>        {%- set </a:t>
            </a:r>
            <a:r>
              <a:rPr lang="en-US" sz="1200" dirty="0" err="1"/>
              <a:t>ns.value</a:t>
            </a:r>
            <a:r>
              <a:rPr lang="en-US" sz="1200" dirty="0"/>
              <a:t> = </a:t>
            </a:r>
            <a:r>
              <a:rPr lang="en-US" sz="1200" dirty="0" err="1"/>
              <a:t>ns.value</a:t>
            </a:r>
            <a:r>
              <a:rPr lang="en-US" sz="1200" dirty="0"/>
              <a:t> ~ c %}</a:t>
            </a:r>
          </a:p>
          <a:p>
            <a:r>
              <a:rPr lang="en-US" sz="1200" dirty="0"/>
              <a:t>        {%- endif %}</a:t>
            </a:r>
          </a:p>
          <a:p>
            <a:r>
              <a:rPr lang="en-US" sz="1200" dirty="0"/>
              <a:t>        {%- </a:t>
            </a:r>
            <a:r>
              <a:rPr lang="en-US" sz="1200" dirty="0" err="1"/>
              <a:t>endfor</a:t>
            </a:r>
            <a:r>
              <a:rPr lang="en-US" sz="1200" dirty="0"/>
              <a:t> %}</a:t>
            </a:r>
          </a:p>
          <a:p>
            <a:r>
              <a:rPr lang="en-US" sz="1200" dirty="0"/>
              <a:t>        {{ </a:t>
            </a:r>
            <a:r>
              <a:rPr lang="en-US" sz="1200" dirty="0" err="1"/>
              <a:t>ns.value</a:t>
            </a:r>
            <a:r>
              <a:rPr lang="en-US" sz="1200" dirty="0"/>
              <a:t>[0:12] }}</a:t>
            </a:r>
          </a:p>
          <a:p>
            <a:r>
              <a:rPr lang="en-US" sz="1200" dirty="0"/>
              <a:t>      device:</a:t>
            </a:r>
          </a:p>
          <a:p>
            <a:r>
              <a:rPr lang="en-US" sz="1200" dirty="0"/>
              <a:t>        name: "</a:t>
            </a:r>
            <a:r>
              <a:rPr lang="en-US" sz="1200" dirty="0" err="1"/>
              <a:t>WaterHeater</a:t>
            </a:r>
            <a:r>
              <a:rPr lang="en-US" sz="1200" dirty="0"/>
              <a:t>"</a:t>
            </a:r>
          </a:p>
          <a:p>
            <a:r>
              <a:rPr lang="en-US" sz="1200" dirty="0"/>
              <a:t>        identifiers: “Heat Pump Water Heater"</a:t>
            </a:r>
          </a:p>
          <a:p>
            <a:r>
              <a:rPr lang="en-US" sz="1200" dirty="0"/>
              <a:t>        manufacturer: "GE Appliances"</a:t>
            </a:r>
          </a:p>
        </p:txBody>
      </p:sp>
      <p:pic>
        <p:nvPicPr>
          <p:cNvPr id="7" name="Picture 6">
            <a:extLst>
              <a:ext uri="{FF2B5EF4-FFF2-40B4-BE49-F238E27FC236}">
                <a16:creationId xmlns:a16="http://schemas.microsoft.com/office/drawing/2014/main" id="{1581789A-7AC4-A543-AFEF-72B1D2483E1D}"/>
              </a:ext>
            </a:extLst>
          </p:cNvPr>
          <p:cNvPicPr>
            <a:picLocks noChangeAspect="1"/>
          </p:cNvPicPr>
          <p:nvPr/>
        </p:nvPicPr>
        <p:blipFill>
          <a:blip r:embed="rId2"/>
          <a:srcRect l="15663" t="7171" r="11298" b="57311"/>
          <a:stretch/>
        </p:blipFill>
        <p:spPr>
          <a:xfrm>
            <a:off x="3611496" y="4290507"/>
            <a:ext cx="8014447" cy="2435839"/>
          </a:xfrm>
          <a:prstGeom prst="rect">
            <a:avLst/>
          </a:prstGeom>
        </p:spPr>
      </p:pic>
    </p:spTree>
    <p:extLst>
      <p:ext uri="{BB962C8B-B14F-4D97-AF65-F5344CB8AC3E}">
        <p14:creationId xmlns:p14="http://schemas.microsoft.com/office/powerpoint/2010/main" val="4110178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8D7F8-E379-4B2E-DBAB-B5CBEF593168}"/>
              </a:ext>
            </a:extLst>
          </p:cNvPr>
          <p:cNvSpPr>
            <a:spLocks noGrp="1"/>
          </p:cNvSpPr>
          <p:nvPr>
            <p:ph type="title"/>
          </p:nvPr>
        </p:nvSpPr>
        <p:spPr/>
        <p:txBody>
          <a:bodyPr/>
          <a:lstStyle/>
          <a:p>
            <a:r>
              <a:rPr lang="en-US" dirty="0"/>
              <a:t>Program the adapter</a:t>
            </a:r>
          </a:p>
        </p:txBody>
      </p:sp>
      <p:sp>
        <p:nvSpPr>
          <p:cNvPr id="3" name="Content Placeholder 2">
            <a:extLst>
              <a:ext uri="{FF2B5EF4-FFF2-40B4-BE49-F238E27FC236}">
                <a16:creationId xmlns:a16="http://schemas.microsoft.com/office/drawing/2014/main" id="{FA30E2B5-14F1-CC82-D1D4-11295700E058}"/>
              </a:ext>
            </a:extLst>
          </p:cNvPr>
          <p:cNvSpPr>
            <a:spLocks noGrp="1"/>
          </p:cNvSpPr>
          <p:nvPr>
            <p:ph idx="1"/>
          </p:nvPr>
        </p:nvSpPr>
        <p:spPr/>
        <p:txBody>
          <a:bodyPr/>
          <a:lstStyle/>
          <a:p>
            <a:r>
              <a:rPr lang="en-US" dirty="0"/>
              <a:t>This section sets up the adapter with information about your </a:t>
            </a:r>
            <a:r>
              <a:rPr lang="en-US" dirty="0" err="1"/>
              <a:t>wifi</a:t>
            </a:r>
            <a:r>
              <a:rPr lang="en-US" dirty="0"/>
              <a:t>, the Home Assistant MQTT broker, and what you want to call the appliance you are setting up.</a:t>
            </a:r>
          </a:p>
          <a:p>
            <a:r>
              <a:rPr lang="en-US" dirty="0"/>
              <a:t>You will need the </a:t>
            </a:r>
            <a:r>
              <a:rPr lang="en-US" dirty="0" err="1"/>
              <a:t>wifi</a:t>
            </a:r>
            <a:r>
              <a:rPr lang="en-US" dirty="0"/>
              <a:t> SSID/password, the URL or IP address of the Home Assistant, and the MQTT broker password</a:t>
            </a:r>
          </a:p>
        </p:txBody>
      </p:sp>
    </p:spTree>
    <p:extLst>
      <p:ext uri="{BB962C8B-B14F-4D97-AF65-F5344CB8AC3E}">
        <p14:creationId xmlns:p14="http://schemas.microsoft.com/office/powerpoint/2010/main" val="1699094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AD813F0-E418-D1BC-41AA-2BB53CCC0A8C}"/>
              </a:ext>
            </a:extLst>
          </p:cNvPr>
          <p:cNvPicPr>
            <a:picLocks noChangeAspect="1"/>
          </p:cNvPicPr>
          <p:nvPr/>
        </p:nvPicPr>
        <p:blipFill>
          <a:blip r:embed="rId2"/>
          <a:srcRect l="21335" t="6947" r="23692" b="28852"/>
          <a:stretch/>
        </p:blipFill>
        <p:spPr>
          <a:xfrm>
            <a:off x="2835408" y="1721224"/>
            <a:ext cx="6031967" cy="4402951"/>
          </a:xfrm>
          <a:prstGeom prst="rect">
            <a:avLst/>
          </a:prstGeom>
        </p:spPr>
      </p:pic>
      <p:sp>
        <p:nvSpPr>
          <p:cNvPr id="11" name="TextBox 10">
            <a:extLst>
              <a:ext uri="{FF2B5EF4-FFF2-40B4-BE49-F238E27FC236}">
                <a16:creationId xmlns:a16="http://schemas.microsoft.com/office/drawing/2014/main" id="{FC10626F-C286-731F-FD5C-62CF01192B00}"/>
              </a:ext>
            </a:extLst>
          </p:cNvPr>
          <p:cNvSpPr txBox="1"/>
          <p:nvPr/>
        </p:nvSpPr>
        <p:spPr>
          <a:xfrm>
            <a:off x="4204935" y="979617"/>
            <a:ext cx="6094990" cy="369332"/>
          </a:xfrm>
          <a:prstGeom prst="rect">
            <a:avLst/>
          </a:prstGeom>
          <a:noFill/>
        </p:spPr>
        <p:txBody>
          <a:bodyPr wrap="square">
            <a:spAutoFit/>
          </a:bodyPr>
          <a:lstStyle/>
          <a:p>
            <a:r>
              <a:rPr lang="en-US" dirty="0"/>
              <a:t>Install or open </a:t>
            </a:r>
            <a:r>
              <a:rPr lang="en-US" dirty="0" err="1"/>
              <a:t>PlatformIO</a:t>
            </a:r>
            <a:endParaRPr lang="en-US" dirty="0"/>
          </a:p>
        </p:txBody>
      </p:sp>
    </p:spTree>
    <p:extLst>
      <p:ext uri="{BB962C8B-B14F-4D97-AF65-F5344CB8AC3E}">
        <p14:creationId xmlns:p14="http://schemas.microsoft.com/office/powerpoint/2010/main" val="1029923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723CC6-C4ED-2C3A-BEF2-8909B09DD76A}"/>
              </a:ext>
            </a:extLst>
          </p:cNvPr>
          <p:cNvPicPr>
            <a:picLocks noChangeAspect="1"/>
          </p:cNvPicPr>
          <p:nvPr/>
        </p:nvPicPr>
        <p:blipFill>
          <a:blip r:embed="rId2"/>
          <a:srcRect t="-1" b="51348"/>
          <a:stretch/>
        </p:blipFill>
        <p:spPr>
          <a:xfrm>
            <a:off x="464265" y="308837"/>
            <a:ext cx="10972800" cy="3336652"/>
          </a:xfrm>
          <a:prstGeom prst="rect">
            <a:avLst/>
          </a:prstGeom>
        </p:spPr>
      </p:pic>
      <p:sp>
        <p:nvSpPr>
          <p:cNvPr id="8" name="TextBox 7">
            <a:extLst>
              <a:ext uri="{FF2B5EF4-FFF2-40B4-BE49-F238E27FC236}">
                <a16:creationId xmlns:a16="http://schemas.microsoft.com/office/drawing/2014/main" id="{5C57A3D7-FA4C-E795-5EC4-72E8142B585C}"/>
              </a:ext>
            </a:extLst>
          </p:cNvPr>
          <p:cNvSpPr txBox="1"/>
          <p:nvPr/>
        </p:nvSpPr>
        <p:spPr>
          <a:xfrm>
            <a:off x="1115750" y="4656810"/>
            <a:ext cx="6094990" cy="1200329"/>
          </a:xfrm>
          <a:prstGeom prst="rect">
            <a:avLst/>
          </a:prstGeom>
          <a:noFill/>
        </p:spPr>
        <p:txBody>
          <a:bodyPr wrap="square">
            <a:spAutoFit/>
          </a:bodyPr>
          <a:lstStyle/>
          <a:p>
            <a:r>
              <a:rPr lang="en-US" dirty="0"/>
              <a:t>In a new window, select Clone Git Repository and clone the following repo:</a:t>
            </a:r>
          </a:p>
          <a:p>
            <a:endParaRPr lang="en-US" dirty="0"/>
          </a:p>
          <a:p>
            <a:r>
              <a:rPr lang="en-US" dirty="0">
                <a:hlinkClick r:id="rId3"/>
              </a:rPr>
              <a:t>https://github.com/geappliances/home-assistant-adapter</a:t>
            </a:r>
            <a:endParaRPr lang="en-US" dirty="0"/>
          </a:p>
        </p:txBody>
      </p:sp>
      <p:cxnSp>
        <p:nvCxnSpPr>
          <p:cNvPr id="10" name="Straight Arrow Connector 9">
            <a:extLst>
              <a:ext uri="{FF2B5EF4-FFF2-40B4-BE49-F238E27FC236}">
                <a16:creationId xmlns:a16="http://schemas.microsoft.com/office/drawing/2014/main" id="{99FF64DF-853E-4085-F6E7-79D05DE7ABB2}"/>
              </a:ext>
            </a:extLst>
          </p:cNvPr>
          <p:cNvCxnSpPr/>
          <p:nvPr/>
        </p:nvCxnSpPr>
        <p:spPr>
          <a:xfrm flipV="1">
            <a:off x="2186082" y="3348763"/>
            <a:ext cx="442061" cy="1211126"/>
          </a:xfrm>
          <a:prstGeom prst="straightConnector1">
            <a:avLst/>
          </a:prstGeom>
          <a:ln w="190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1" name="Oval 10">
            <a:extLst>
              <a:ext uri="{FF2B5EF4-FFF2-40B4-BE49-F238E27FC236}">
                <a16:creationId xmlns:a16="http://schemas.microsoft.com/office/drawing/2014/main" id="{92E97F03-7683-B44E-C316-04A4A931CDF1}"/>
              </a:ext>
            </a:extLst>
          </p:cNvPr>
          <p:cNvSpPr/>
          <p:nvPr/>
        </p:nvSpPr>
        <p:spPr>
          <a:xfrm>
            <a:off x="2537309" y="3045981"/>
            <a:ext cx="1410961" cy="302782"/>
          </a:xfrm>
          <a:prstGeom prst="ellipse">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3752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50F6EC8-49C4-9630-8B1F-C995E73CD774}"/>
              </a:ext>
            </a:extLst>
          </p:cNvPr>
          <p:cNvPicPr>
            <a:picLocks noChangeAspect="1"/>
          </p:cNvPicPr>
          <p:nvPr/>
        </p:nvPicPr>
        <p:blipFill>
          <a:blip r:embed="rId2"/>
          <a:srcRect b="45519"/>
          <a:stretch/>
        </p:blipFill>
        <p:spPr>
          <a:xfrm>
            <a:off x="609600" y="0"/>
            <a:ext cx="10972800" cy="3736323"/>
          </a:xfrm>
          <a:prstGeom prst="rect">
            <a:avLst/>
          </a:prstGeom>
        </p:spPr>
      </p:pic>
      <p:sp>
        <p:nvSpPr>
          <p:cNvPr id="6" name="Oval 5">
            <a:extLst>
              <a:ext uri="{FF2B5EF4-FFF2-40B4-BE49-F238E27FC236}">
                <a16:creationId xmlns:a16="http://schemas.microsoft.com/office/drawing/2014/main" id="{A2B4361A-B232-9A11-C775-75C79F05D3AD}"/>
              </a:ext>
            </a:extLst>
          </p:cNvPr>
          <p:cNvSpPr/>
          <p:nvPr/>
        </p:nvSpPr>
        <p:spPr>
          <a:xfrm>
            <a:off x="660064" y="975872"/>
            <a:ext cx="2098504" cy="814508"/>
          </a:xfrm>
          <a:prstGeom prst="ellipse">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B232EAB0-B52E-87F1-40F3-002673C28083}"/>
              </a:ext>
            </a:extLst>
          </p:cNvPr>
          <p:cNvSpPr txBox="1"/>
          <p:nvPr/>
        </p:nvSpPr>
        <p:spPr>
          <a:xfrm>
            <a:off x="278559" y="4081525"/>
            <a:ext cx="6094990" cy="369332"/>
          </a:xfrm>
          <a:prstGeom prst="rect">
            <a:avLst/>
          </a:prstGeom>
          <a:noFill/>
        </p:spPr>
        <p:txBody>
          <a:bodyPr wrap="square">
            <a:spAutoFit/>
          </a:bodyPr>
          <a:lstStyle/>
          <a:p>
            <a:r>
              <a:rPr lang="en-US" dirty="0"/>
              <a:t>In the explorer, select the config dropdown</a:t>
            </a:r>
          </a:p>
        </p:txBody>
      </p:sp>
      <p:sp>
        <p:nvSpPr>
          <p:cNvPr id="10" name="Oval 9">
            <a:extLst>
              <a:ext uri="{FF2B5EF4-FFF2-40B4-BE49-F238E27FC236}">
                <a16:creationId xmlns:a16="http://schemas.microsoft.com/office/drawing/2014/main" id="{94794763-2BA8-0843-005C-8B533D528C8D}"/>
              </a:ext>
            </a:extLst>
          </p:cNvPr>
          <p:cNvSpPr/>
          <p:nvPr/>
        </p:nvSpPr>
        <p:spPr>
          <a:xfrm>
            <a:off x="2252695" y="1790380"/>
            <a:ext cx="5777070" cy="1776386"/>
          </a:xfrm>
          <a:prstGeom prst="ellipse">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555B510-6C79-6630-D30F-758643752F30}"/>
              </a:ext>
            </a:extLst>
          </p:cNvPr>
          <p:cNvSpPr txBox="1"/>
          <p:nvPr/>
        </p:nvSpPr>
        <p:spPr>
          <a:xfrm>
            <a:off x="4918180" y="4462969"/>
            <a:ext cx="6094990" cy="2308324"/>
          </a:xfrm>
          <a:prstGeom prst="rect">
            <a:avLst/>
          </a:prstGeom>
          <a:noFill/>
        </p:spPr>
        <p:txBody>
          <a:bodyPr wrap="square">
            <a:spAutoFit/>
          </a:bodyPr>
          <a:lstStyle/>
          <a:p>
            <a:r>
              <a:rPr lang="en-US" dirty="0"/>
              <a:t>Edit </a:t>
            </a:r>
            <a:r>
              <a:rPr lang="en-US" dirty="0" err="1"/>
              <a:t>Config.h.sample</a:t>
            </a:r>
            <a:r>
              <a:rPr lang="en-US" dirty="0"/>
              <a:t> to add your </a:t>
            </a:r>
            <a:r>
              <a:rPr lang="en-US" dirty="0" err="1"/>
              <a:t>Wifi</a:t>
            </a:r>
            <a:r>
              <a:rPr lang="en-US" dirty="0"/>
              <a:t> credentials, Home Assistant user login info for </a:t>
            </a:r>
            <a:r>
              <a:rPr lang="en-US" dirty="0" err="1"/>
              <a:t>mqtt</a:t>
            </a:r>
            <a:r>
              <a:rPr lang="en-US" dirty="0"/>
              <a:t> and device name.  Then save the file as </a:t>
            </a:r>
            <a:r>
              <a:rPr lang="en-US" dirty="0" err="1"/>
              <a:t>Config.h</a:t>
            </a:r>
            <a:r>
              <a:rPr lang="en-US" dirty="0"/>
              <a:t> (remove .sample)</a:t>
            </a:r>
          </a:p>
          <a:p>
            <a:endParaRPr lang="en-US" dirty="0"/>
          </a:p>
          <a:p>
            <a:r>
              <a:rPr lang="en-US" dirty="0"/>
              <a:t>Also select </a:t>
            </a:r>
            <a:r>
              <a:rPr lang="en-US" dirty="0" err="1"/>
              <a:t>Certificate.h.sample</a:t>
            </a:r>
            <a:r>
              <a:rPr lang="en-US" dirty="0"/>
              <a:t> and save as </a:t>
            </a:r>
            <a:r>
              <a:rPr lang="en-US" dirty="0" err="1"/>
              <a:t>Certificate.h</a:t>
            </a:r>
            <a:endParaRPr lang="en-US" dirty="0"/>
          </a:p>
          <a:p>
            <a:endParaRPr lang="en-US" dirty="0"/>
          </a:p>
          <a:p>
            <a:r>
              <a:rPr lang="en-US" dirty="0"/>
              <a:t>The </a:t>
            </a:r>
            <a:r>
              <a:rPr lang="en-US" dirty="0" err="1"/>
              <a:t>deviceId</a:t>
            </a:r>
            <a:r>
              <a:rPr lang="en-US" dirty="0"/>
              <a:t> is important and case-sensitive – this is how the appliance will appear in MQTT</a:t>
            </a:r>
          </a:p>
        </p:txBody>
      </p:sp>
      <p:cxnSp>
        <p:nvCxnSpPr>
          <p:cNvPr id="13" name="Straight Arrow Connector 12">
            <a:extLst>
              <a:ext uri="{FF2B5EF4-FFF2-40B4-BE49-F238E27FC236}">
                <a16:creationId xmlns:a16="http://schemas.microsoft.com/office/drawing/2014/main" id="{77B2A290-14B8-768D-435B-8CEE0C18E479}"/>
              </a:ext>
            </a:extLst>
          </p:cNvPr>
          <p:cNvCxnSpPr>
            <a:cxnSpLocks/>
          </p:cNvCxnSpPr>
          <p:nvPr/>
        </p:nvCxnSpPr>
        <p:spPr>
          <a:xfrm flipV="1">
            <a:off x="1453351" y="1868161"/>
            <a:ext cx="255965" cy="2158832"/>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62677688-347F-4F06-E587-5C7D12B2DC2B}"/>
              </a:ext>
            </a:extLst>
          </p:cNvPr>
          <p:cNvCxnSpPr>
            <a:cxnSpLocks/>
          </p:cNvCxnSpPr>
          <p:nvPr/>
        </p:nvCxnSpPr>
        <p:spPr>
          <a:xfrm flipH="1" flipV="1">
            <a:off x="5686236" y="3578878"/>
            <a:ext cx="496561" cy="871979"/>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pic>
        <p:nvPicPr>
          <p:cNvPr id="3" name="Picture 2">
            <a:extLst>
              <a:ext uri="{FF2B5EF4-FFF2-40B4-BE49-F238E27FC236}">
                <a16:creationId xmlns:a16="http://schemas.microsoft.com/office/drawing/2014/main" id="{5468CDB0-4A85-10E6-8363-E2B6DAC4C990}"/>
              </a:ext>
            </a:extLst>
          </p:cNvPr>
          <p:cNvPicPr>
            <a:picLocks noChangeAspect="1"/>
          </p:cNvPicPr>
          <p:nvPr/>
        </p:nvPicPr>
        <p:blipFill>
          <a:blip r:embed="rId3"/>
          <a:stretch>
            <a:fillRect/>
          </a:stretch>
        </p:blipFill>
        <p:spPr>
          <a:xfrm>
            <a:off x="4014883" y="2905436"/>
            <a:ext cx="2287244" cy="144874"/>
          </a:xfrm>
          <a:prstGeom prst="rect">
            <a:avLst/>
          </a:prstGeom>
        </p:spPr>
      </p:pic>
    </p:spTree>
    <p:extLst>
      <p:ext uri="{BB962C8B-B14F-4D97-AF65-F5344CB8AC3E}">
        <p14:creationId xmlns:p14="http://schemas.microsoft.com/office/powerpoint/2010/main" val="535337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E128D5D-6927-B230-5478-2EE609DDF6AC}"/>
              </a:ext>
            </a:extLst>
          </p:cNvPr>
          <p:cNvPicPr>
            <a:picLocks noChangeAspect="1"/>
          </p:cNvPicPr>
          <p:nvPr/>
        </p:nvPicPr>
        <p:blipFill>
          <a:blip r:embed="rId2"/>
          <a:srcRect l="-630" t="2914" r="82866" b="5994"/>
          <a:stretch/>
        </p:blipFill>
        <p:spPr>
          <a:xfrm>
            <a:off x="601133" y="137958"/>
            <a:ext cx="1949183" cy="6247120"/>
          </a:xfrm>
          <a:prstGeom prst="rect">
            <a:avLst/>
          </a:prstGeom>
        </p:spPr>
      </p:pic>
      <p:pic>
        <p:nvPicPr>
          <p:cNvPr id="7" name="Picture 6">
            <a:extLst>
              <a:ext uri="{FF2B5EF4-FFF2-40B4-BE49-F238E27FC236}">
                <a16:creationId xmlns:a16="http://schemas.microsoft.com/office/drawing/2014/main" id="{50296281-F216-84C4-0B4A-4DEBC3F31A51}"/>
              </a:ext>
            </a:extLst>
          </p:cNvPr>
          <p:cNvPicPr>
            <a:picLocks noChangeAspect="1"/>
          </p:cNvPicPr>
          <p:nvPr/>
        </p:nvPicPr>
        <p:blipFill>
          <a:blip r:embed="rId2"/>
          <a:srcRect t="69020" b="-4594"/>
          <a:stretch/>
        </p:blipFill>
        <p:spPr>
          <a:xfrm>
            <a:off x="601133" y="4663852"/>
            <a:ext cx="10972800" cy="2439681"/>
          </a:xfrm>
          <a:prstGeom prst="rect">
            <a:avLst/>
          </a:prstGeom>
        </p:spPr>
      </p:pic>
      <p:sp>
        <p:nvSpPr>
          <p:cNvPr id="8" name="TextBox 7">
            <a:extLst>
              <a:ext uri="{FF2B5EF4-FFF2-40B4-BE49-F238E27FC236}">
                <a16:creationId xmlns:a16="http://schemas.microsoft.com/office/drawing/2014/main" id="{2B8FB106-1426-A10F-157C-B1F094A80F2C}"/>
              </a:ext>
            </a:extLst>
          </p:cNvPr>
          <p:cNvSpPr txBox="1"/>
          <p:nvPr/>
        </p:nvSpPr>
        <p:spPr>
          <a:xfrm>
            <a:off x="4368380" y="626532"/>
            <a:ext cx="6094990" cy="923330"/>
          </a:xfrm>
          <a:prstGeom prst="rect">
            <a:avLst/>
          </a:prstGeom>
          <a:noFill/>
        </p:spPr>
        <p:txBody>
          <a:bodyPr wrap="square">
            <a:spAutoFit/>
          </a:bodyPr>
          <a:lstStyle/>
          <a:p>
            <a:r>
              <a:rPr lang="en-US" dirty="0"/>
              <a:t>Connect your adapter via USB cable</a:t>
            </a:r>
          </a:p>
          <a:p>
            <a:r>
              <a:rPr lang="en-US" dirty="0"/>
              <a:t>In the </a:t>
            </a:r>
            <a:r>
              <a:rPr lang="en-US" dirty="0" err="1"/>
              <a:t>PlatformIO</a:t>
            </a:r>
            <a:r>
              <a:rPr lang="en-US" dirty="0"/>
              <a:t> section, select the xiao_C3 dropdown then select Upload and Monitor</a:t>
            </a:r>
          </a:p>
        </p:txBody>
      </p:sp>
      <p:sp>
        <p:nvSpPr>
          <p:cNvPr id="9" name="Oval 8">
            <a:extLst>
              <a:ext uri="{FF2B5EF4-FFF2-40B4-BE49-F238E27FC236}">
                <a16:creationId xmlns:a16="http://schemas.microsoft.com/office/drawing/2014/main" id="{0AA32F7D-2E8B-B274-9879-E0B59A5B66C3}"/>
              </a:ext>
            </a:extLst>
          </p:cNvPr>
          <p:cNvSpPr/>
          <p:nvPr/>
        </p:nvSpPr>
        <p:spPr>
          <a:xfrm>
            <a:off x="330200" y="626532"/>
            <a:ext cx="2624667" cy="1075267"/>
          </a:xfrm>
          <a:prstGeom prst="ellipse">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344AE6E3-68B3-88EB-ADD7-9F34FF8B85DB}"/>
              </a:ext>
            </a:extLst>
          </p:cNvPr>
          <p:cNvCxnSpPr>
            <a:stCxn id="8" idx="1"/>
            <a:endCxn id="9" idx="6"/>
          </p:cNvCxnSpPr>
          <p:nvPr/>
        </p:nvCxnSpPr>
        <p:spPr>
          <a:xfrm flipH="1">
            <a:off x="2954867" y="1088197"/>
            <a:ext cx="1413513" cy="75969"/>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1DC578DF-D41A-307C-C09B-AAD60A87A2C7}"/>
              </a:ext>
            </a:extLst>
          </p:cNvPr>
          <p:cNvSpPr txBox="1"/>
          <p:nvPr/>
        </p:nvSpPr>
        <p:spPr>
          <a:xfrm>
            <a:off x="3913611" y="2164373"/>
            <a:ext cx="6094990" cy="1477328"/>
          </a:xfrm>
          <a:prstGeom prst="rect">
            <a:avLst/>
          </a:prstGeom>
          <a:noFill/>
        </p:spPr>
        <p:txBody>
          <a:bodyPr wrap="square">
            <a:spAutoFit/>
          </a:bodyPr>
          <a:lstStyle/>
          <a:p>
            <a:r>
              <a:rPr lang="en-US" dirty="0"/>
              <a:t>When the Build and Upload is complete, you should see that </a:t>
            </a:r>
            <a:r>
              <a:rPr lang="en-US" dirty="0" err="1"/>
              <a:t>Wifi</a:t>
            </a:r>
            <a:r>
              <a:rPr lang="en-US" dirty="0"/>
              <a:t> and MQTT are connected.  Disconnect the USB cable and connect the adapter to a compatible appliance.  The first LED should blink, and the remaining 2 LEDs indicate </a:t>
            </a:r>
            <a:r>
              <a:rPr lang="en-US" dirty="0" err="1"/>
              <a:t>Wifi</a:t>
            </a:r>
            <a:r>
              <a:rPr lang="en-US" dirty="0"/>
              <a:t> and MQTT connection when ON</a:t>
            </a:r>
          </a:p>
        </p:txBody>
      </p:sp>
      <p:sp>
        <p:nvSpPr>
          <p:cNvPr id="13" name="Oval 12">
            <a:extLst>
              <a:ext uri="{FF2B5EF4-FFF2-40B4-BE49-F238E27FC236}">
                <a16:creationId xmlns:a16="http://schemas.microsoft.com/office/drawing/2014/main" id="{EB6BD3DC-A65C-BCCB-2708-D6FA730A1C55}"/>
              </a:ext>
            </a:extLst>
          </p:cNvPr>
          <p:cNvSpPr/>
          <p:nvPr/>
        </p:nvSpPr>
        <p:spPr>
          <a:xfrm>
            <a:off x="2353733" y="5960533"/>
            <a:ext cx="2167467" cy="447704"/>
          </a:xfrm>
          <a:prstGeom prst="ellipse">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02934414-02E1-5609-E089-8915B0D444C5}"/>
              </a:ext>
            </a:extLst>
          </p:cNvPr>
          <p:cNvCxnSpPr/>
          <p:nvPr/>
        </p:nvCxnSpPr>
        <p:spPr>
          <a:xfrm flipH="1">
            <a:off x="3661623" y="3598333"/>
            <a:ext cx="503977" cy="2345267"/>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701651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56770-A239-840D-282C-BBA1A95AEDE7}"/>
              </a:ext>
            </a:extLst>
          </p:cNvPr>
          <p:cNvSpPr>
            <a:spLocks noGrp="1"/>
          </p:cNvSpPr>
          <p:nvPr>
            <p:ph type="title"/>
          </p:nvPr>
        </p:nvSpPr>
        <p:spPr/>
        <p:txBody>
          <a:bodyPr/>
          <a:lstStyle/>
          <a:p>
            <a:r>
              <a:rPr lang="en-US" dirty="0"/>
              <a:t>Set up Home Assistant add </a:t>
            </a:r>
            <a:r>
              <a:rPr lang="en-US" dirty="0" err="1"/>
              <a:t>ons</a:t>
            </a:r>
            <a:endParaRPr lang="en-US" dirty="0"/>
          </a:p>
        </p:txBody>
      </p:sp>
      <p:sp>
        <p:nvSpPr>
          <p:cNvPr id="3" name="Content Placeholder 2">
            <a:extLst>
              <a:ext uri="{FF2B5EF4-FFF2-40B4-BE49-F238E27FC236}">
                <a16:creationId xmlns:a16="http://schemas.microsoft.com/office/drawing/2014/main" id="{F9F63CBA-91B0-5E3E-99A1-9220392FB40E}"/>
              </a:ext>
            </a:extLst>
          </p:cNvPr>
          <p:cNvSpPr>
            <a:spLocks noGrp="1"/>
          </p:cNvSpPr>
          <p:nvPr>
            <p:ph idx="1"/>
          </p:nvPr>
        </p:nvSpPr>
        <p:spPr/>
        <p:txBody>
          <a:bodyPr/>
          <a:lstStyle/>
          <a:p>
            <a:r>
              <a:rPr lang="en-US" dirty="0"/>
              <a:t>This is where we set up the prerequisites:</a:t>
            </a:r>
            <a:br>
              <a:rPr lang="en-US" dirty="0"/>
            </a:br>
            <a:r>
              <a:rPr lang="en-US" dirty="0" err="1"/>
              <a:t>Mosquitto</a:t>
            </a:r>
            <a:r>
              <a:rPr lang="en-US" dirty="0"/>
              <a:t> (MQTT broker) – this is how the adapter gets information to and from Home Assistant.</a:t>
            </a:r>
            <a:br>
              <a:rPr lang="en-US" dirty="0"/>
            </a:br>
            <a:r>
              <a:rPr lang="en-US" dirty="0"/>
              <a:t>Samba share – this allows you to access the Home Assistant file system over the network, and lets you create and edit files</a:t>
            </a:r>
          </a:p>
          <a:p>
            <a:endParaRPr lang="en-US" dirty="0"/>
          </a:p>
        </p:txBody>
      </p:sp>
    </p:spTree>
    <p:extLst>
      <p:ext uri="{BB962C8B-B14F-4D97-AF65-F5344CB8AC3E}">
        <p14:creationId xmlns:p14="http://schemas.microsoft.com/office/powerpoint/2010/main" val="4207984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313BA-A930-BCA7-1A16-160E833FE3A7}"/>
              </a:ext>
            </a:extLst>
          </p:cNvPr>
          <p:cNvSpPr>
            <a:spLocks noGrp="1"/>
          </p:cNvSpPr>
          <p:nvPr>
            <p:ph type="title"/>
          </p:nvPr>
        </p:nvSpPr>
        <p:spPr>
          <a:xfrm>
            <a:off x="466449" y="1503532"/>
            <a:ext cx="6300267" cy="1325563"/>
          </a:xfrm>
        </p:spPr>
        <p:txBody>
          <a:bodyPr>
            <a:noAutofit/>
          </a:bodyPr>
          <a:lstStyle/>
          <a:p>
            <a:br>
              <a:rPr lang="en-US" sz="1800" dirty="0">
                <a:latin typeface="+mn-lt"/>
              </a:rPr>
            </a:br>
            <a:br>
              <a:rPr lang="en-US" sz="1800" dirty="0">
                <a:latin typeface="+mn-lt"/>
              </a:rPr>
            </a:br>
            <a:r>
              <a:rPr lang="en-US" sz="1800" dirty="0">
                <a:latin typeface="+mn-lt"/>
              </a:rPr>
              <a:t>Within Home Assistant, install the </a:t>
            </a:r>
            <a:r>
              <a:rPr lang="en-US" sz="1800" dirty="0" err="1">
                <a:latin typeface="+mn-lt"/>
              </a:rPr>
              <a:t>Mosquitto</a:t>
            </a:r>
            <a:r>
              <a:rPr lang="en-US" sz="1800" dirty="0">
                <a:latin typeface="+mn-lt"/>
              </a:rPr>
              <a:t> MQTT broker by going to settings&gt;Add-ons&gt;ADD-ON STORE and searching for </a:t>
            </a:r>
            <a:r>
              <a:rPr lang="en-US" sz="1800" dirty="0" err="1">
                <a:latin typeface="+mn-lt"/>
              </a:rPr>
              <a:t>Mosquitto</a:t>
            </a:r>
            <a:r>
              <a:rPr lang="en-US" sz="1800" dirty="0">
                <a:latin typeface="+mn-lt"/>
              </a:rPr>
              <a:t>.  Install and start the add-on.</a:t>
            </a:r>
            <a:br>
              <a:rPr lang="en-US" sz="1800" dirty="0">
                <a:latin typeface="+mn-lt"/>
              </a:rPr>
            </a:br>
            <a:br>
              <a:rPr lang="en-US" sz="1800" dirty="0">
                <a:latin typeface="+mn-lt"/>
              </a:rPr>
            </a:br>
            <a:r>
              <a:rPr lang="en-US" sz="1800" dirty="0">
                <a:latin typeface="+mn-lt"/>
              </a:rPr>
              <a:t>Install the File editor Add-on to edit configuration files</a:t>
            </a:r>
            <a:br>
              <a:rPr lang="en-US" sz="1800" dirty="0">
                <a:latin typeface="+mn-lt"/>
              </a:rPr>
            </a:br>
            <a:br>
              <a:rPr lang="en-US" sz="1800" dirty="0">
                <a:latin typeface="+mn-lt"/>
              </a:rPr>
            </a:br>
            <a:r>
              <a:rPr lang="en-US" sz="1800" dirty="0">
                <a:latin typeface="+mn-lt"/>
              </a:rPr>
              <a:t>Also installing the Samba share add on is a convenient way to transfer </a:t>
            </a:r>
            <a:r>
              <a:rPr lang="en-US" sz="1800" dirty="0" err="1">
                <a:latin typeface="+mn-lt"/>
              </a:rPr>
              <a:t>yaml</a:t>
            </a:r>
            <a:r>
              <a:rPr lang="en-US" sz="1800" dirty="0">
                <a:latin typeface="+mn-lt"/>
              </a:rPr>
              <a:t> configuration files to your home assistant instance. </a:t>
            </a:r>
          </a:p>
        </p:txBody>
      </p:sp>
      <p:pic>
        <p:nvPicPr>
          <p:cNvPr id="5" name="Picture 4">
            <a:extLst>
              <a:ext uri="{FF2B5EF4-FFF2-40B4-BE49-F238E27FC236}">
                <a16:creationId xmlns:a16="http://schemas.microsoft.com/office/drawing/2014/main" id="{6E583B67-BE43-CD1B-C8E6-E18B8F64DB63}"/>
              </a:ext>
            </a:extLst>
          </p:cNvPr>
          <p:cNvPicPr>
            <a:picLocks noChangeAspect="1"/>
          </p:cNvPicPr>
          <p:nvPr/>
        </p:nvPicPr>
        <p:blipFill>
          <a:blip r:embed="rId2"/>
          <a:srcRect t="7396" r="56116" b="10028"/>
          <a:stretch/>
        </p:blipFill>
        <p:spPr>
          <a:xfrm>
            <a:off x="7279340" y="868295"/>
            <a:ext cx="4815328" cy="5663133"/>
          </a:xfrm>
          <a:prstGeom prst="rect">
            <a:avLst/>
          </a:prstGeom>
        </p:spPr>
      </p:pic>
      <p:pic>
        <p:nvPicPr>
          <p:cNvPr id="7" name="Picture 6">
            <a:extLst>
              <a:ext uri="{FF2B5EF4-FFF2-40B4-BE49-F238E27FC236}">
                <a16:creationId xmlns:a16="http://schemas.microsoft.com/office/drawing/2014/main" id="{09002B37-4750-20F1-F98D-2EBC7D5C4D83}"/>
              </a:ext>
            </a:extLst>
          </p:cNvPr>
          <p:cNvPicPr>
            <a:picLocks noChangeAspect="1"/>
          </p:cNvPicPr>
          <p:nvPr/>
        </p:nvPicPr>
        <p:blipFill>
          <a:blip r:embed="rId3"/>
          <a:srcRect l="14969" t="18889" r="61960" b="69383"/>
          <a:stretch/>
        </p:blipFill>
        <p:spPr>
          <a:xfrm>
            <a:off x="3750733" y="4804305"/>
            <a:ext cx="2531534" cy="804333"/>
          </a:xfrm>
          <a:prstGeom prst="rect">
            <a:avLst/>
          </a:prstGeom>
        </p:spPr>
      </p:pic>
      <p:pic>
        <p:nvPicPr>
          <p:cNvPr id="9" name="Picture 8">
            <a:extLst>
              <a:ext uri="{FF2B5EF4-FFF2-40B4-BE49-F238E27FC236}">
                <a16:creationId xmlns:a16="http://schemas.microsoft.com/office/drawing/2014/main" id="{D83910FB-74FA-7AC3-3AE8-C66AE3BBBB34}"/>
              </a:ext>
            </a:extLst>
          </p:cNvPr>
          <p:cNvPicPr>
            <a:picLocks noChangeAspect="1"/>
          </p:cNvPicPr>
          <p:nvPr/>
        </p:nvPicPr>
        <p:blipFill>
          <a:blip r:embed="rId4"/>
          <a:srcRect l="14969" t="7778" r="62500" b="69506"/>
          <a:stretch/>
        </p:blipFill>
        <p:spPr>
          <a:xfrm>
            <a:off x="694265" y="4050771"/>
            <a:ext cx="2472267" cy="1557867"/>
          </a:xfrm>
          <a:prstGeom prst="rect">
            <a:avLst/>
          </a:prstGeom>
        </p:spPr>
      </p:pic>
    </p:spTree>
    <p:extLst>
      <p:ext uri="{BB962C8B-B14F-4D97-AF65-F5344CB8AC3E}">
        <p14:creationId xmlns:p14="http://schemas.microsoft.com/office/powerpoint/2010/main" val="1796236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70D91CF-9B40-C09D-DEDC-72C894C768D5}"/>
              </a:ext>
            </a:extLst>
          </p:cNvPr>
          <p:cNvPicPr>
            <a:picLocks noChangeAspect="1"/>
          </p:cNvPicPr>
          <p:nvPr/>
        </p:nvPicPr>
        <p:blipFill>
          <a:blip r:embed="rId2"/>
          <a:srcRect t="3827" r="34876" b="9382"/>
          <a:stretch/>
        </p:blipFill>
        <p:spPr>
          <a:xfrm>
            <a:off x="609600" y="262466"/>
            <a:ext cx="7145867" cy="5952067"/>
          </a:xfrm>
          <a:prstGeom prst="rect">
            <a:avLst/>
          </a:prstGeom>
        </p:spPr>
      </p:pic>
      <p:sp>
        <p:nvSpPr>
          <p:cNvPr id="6" name="Oval 5">
            <a:extLst>
              <a:ext uri="{FF2B5EF4-FFF2-40B4-BE49-F238E27FC236}">
                <a16:creationId xmlns:a16="http://schemas.microsoft.com/office/drawing/2014/main" id="{49CB5A1A-6998-A149-2E57-978CF16A0D49}"/>
              </a:ext>
            </a:extLst>
          </p:cNvPr>
          <p:cNvSpPr/>
          <p:nvPr/>
        </p:nvSpPr>
        <p:spPr>
          <a:xfrm>
            <a:off x="4724400" y="1727200"/>
            <a:ext cx="2074333" cy="406400"/>
          </a:xfrm>
          <a:prstGeom prst="ellipse">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D0068B97-37B1-1204-6323-55AD4C46A454}"/>
              </a:ext>
            </a:extLst>
          </p:cNvPr>
          <p:cNvSpPr/>
          <p:nvPr/>
        </p:nvSpPr>
        <p:spPr>
          <a:xfrm>
            <a:off x="414867" y="3327400"/>
            <a:ext cx="1820333" cy="431800"/>
          </a:xfrm>
          <a:prstGeom prst="ellipse">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7AA746D-D7F9-548C-412A-BA2FD4A995F1}"/>
              </a:ext>
            </a:extLst>
          </p:cNvPr>
          <p:cNvSpPr txBox="1"/>
          <p:nvPr/>
        </p:nvSpPr>
        <p:spPr>
          <a:xfrm>
            <a:off x="5865550" y="3159035"/>
            <a:ext cx="6094990" cy="646331"/>
          </a:xfrm>
          <a:prstGeom prst="rect">
            <a:avLst/>
          </a:prstGeom>
          <a:noFill/>
        </p:spPr>
        <p:txBody>
          <a:bodyPr wrap="square">
            <a:spAutoFit/>
          </a:bodyPr>
          <a:lstStyle/>
          <a:p>
            <a:r>
              <a:rPr lang="en-US" dirty="0"/>
              <a:t>In Home Assistant, open </a:t>
            </a:r>
            <a:r>
              <a:rPr lang="en-US" dirty="0" err="1"/>
              <a:t>configuration.yaml</a:t>
            </a:r>
            <a:r>
              <a:rPr lang="en-US" dirty="0"/>
              <a:t> in the file editor and add an include for a packages directory.</a:t>
            </a:r>
          </a:p>
        </p:txBody>
      </p:sp>
      <p:cxnSp>
        <p:nvCxnSpPr>
          <p:cNvPr id="10" name="Straight Arrow Connector 9">
            <a:extLst>
              <a:ext uri="{FF2B5EF4-FFF2-40B4-BE49-F238E27FC236}">
                <a16:creationId xmlns:a16="http://schemas.microsoft.com/office/drawing/2014/main" id="{FDD14BFA-7AF5-456F-4085-53C566378555}"/>
              </a:ext>
            </a:extLst>
          </p:cNvPr>
          <p:cNvCxnSpPr/>
          <p:nvPr/>
        </p:nvCxnSpPr>
        <p:spPr>
          <a:xfrm flipH="1" flipV="1">
            <a:off x="6798733" y="1930400"/>
            <a:ext cx="1524000" cy="1151467"/>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75BE1027-B746-971F-9806-618DF88BD625}"/>
              </a:ext>
            </a:extLst>
          </p:cNvPr>
          <p:cNvCxnSpPr/>
          <p:nvPr/>
        </p:nvCxnSpPr>
        <p:spPr>
          <a:xfrm flipH="1">
            <a:off x="2235200" y="3543300"/>
            <a:ext cx="3361267"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612879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D5EE7CF1B327541BDF001659A7D3818" ma:contentTypeVersion="18" ma:contentTypeDescription="Create a new document." ma:contentTypeScope="" ma:versionID="adaefc335c985754c1c5684713d44cea">
  <xsd:schema xmlns:xsd="http://www.w3.org/2001/XMLSchema" xmlns:xs="http://www.w3.org/2001/XMLSchema" xmlns:p="http://schemas.microsoft.com/office/2006/metadata/properties" xmlns:ns3="cbebfa40-d61a-4a93-803b-c5247438bb5d" xmlns:ns4="9a7321d3-9740-44b8-a0f2-553e2ecdb008" targetNamespace="http://schemas.microsoft.com/office/2006/metadata/properties" ma:root="true" ma:fieldsID="259e99eba7f449f0df4d94619f6b827e" ns3:_="" ns4:_="">
    <xsd:import namespace="cbebfa40-d61a-4a93-803b-c5247438bb5d"/>
    <xsd:import namespace="9a7321d3-9740-44b8-a0f2-553e2ecdb00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AutoTags"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ServiceOCR" minOccurs="0"/>
                <xsd:element ref="ns3:MediaLengthInSeconds" minOccurs="0"/>
                <xsd:element ref="ns3:_activity" minOccurs="0"/>
                <xsd:element ref="ns3:MediaServiceObjectDetectorVersions" minOccurs="0"/>
                <xsd:element ref="ns3:MediaServiceSearchPropertie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bebfa40-d61a-4a93-803b-c5247438bb5d"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OCR" ma:index="20" nillable="true" ma:displayName="Extracted Text" ma:internalName="MediaServiceOCR"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SystemTags" ma:index="25"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a7321d3-9740-44b8-a0f2-553e2ecdb00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cbebfa40-d61a-4a93-803b-c5247438bb5d" xsi:nil="true"/>
  </documentManagement>
</p:properties>
</file>

<file path=customXml/itemProps1.xml><?xml version="1.0" encoding="utf-8"?>
<ds:datastoreItem xmlns:ds="http://schemas.openxmlformats.org/officeDocument/2006/customXml" ds:itemID="{01492E93-AA39-4CB1-8221-0E4A1B0B44B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bebfa40-d61a-4a93-803b-c5247438bb5d"/>
    <ds:schemaRef ds:uri="9a7321d3-9740-44b8-a0f2-553e2ecdb00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F4044D1-4B34-49B7-870C-5717536AE481}">
  <ds:schemaRefs>
    <ds:schemaRef ds:uri="http://schemas.microsoft.com/sharepoint/v3/contenttype/forms"/>
  </ds:schemaRefs>
</ds:datastoreItem>
</file>

<file path=customXml/itemProps3.xml><?xml version="1.0" encoding="utf-8"?>
<ds:datastoreItem xmlns:ds="http://schemas.openxmlformats.org/officeDocument/2006/customXml" ds:itemID="{E03F87EA-292E-480A-B995-0623F8FF9EEB}">
  <ds:schemaRefs>
    <ds:schemaRef ds:uri="http://schemas.microsoft.com/office/infopath/2007/PartnerControls"/>
    <ds:schemaRef ds:uri="http://purl.org/dc/dcmitype/"/>
    <ds:schemaRef ds:uri="http://schemas.microsoft.com/office/2006/metadata/properties"/>
    <ds:schemaRef ds:uri="http://schemas.microsoft.com/office/2006/documentManagement/types"/>
    <ds:schemaRef ds:uri="cbebfa40-d61a-4a93-803b-c5247438bb5d"/>
    <ds:schemaRef ds:uri="http://www.w3.org/XML/1998/namespace"/>
    <ds:schemaRef ds:uri="http://purl.org/dc/elements/1.1/"/>
    <ds:schemaRef ds:uri="http://schemas.openxmlformats.org/package/2006/metadata/core-properties"/>
    <ds:schemaRef ds:uri="9a7321d3-9740-44b8-a0f2-553e2ecdb008"/>
    <ds:schemaRef ds:uri="http://purl.org/dc/terms/"/>
  </ds:schemaRefs>
</ds:datastoreItem>
</file>

<file path=docProps/app.xml><?xml version="1.0" encoding="utf-8"?>
<Properties xmlns="http://schemas.openxmlformats.org/officeDocument/2006/extended-properties" xmlns:vt="http://schemas.openxmlformats.org/officeDocument/2006/docPropsVTypes">
  <TotalTime>7577</TotalTime>
  <Words>1248</Words>
  <Application>Microsoft Macintosh PowerPoint</Application>
  <PresentationFormat>Widescreen</PresentationFormat>
  <Paragraphs>83</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Aptos</vt:lpstr>
      <vt:lpstr>Aptos Display</vt:lpstr>
      <vt:lpstr>Arial</vt:lpstr>
      <vt:lpstr>Office Theme</vt:lpstr>
      <vt:lpstr>How to connect a GE appliance to Home Assistant</vt:lpstr>
      <vt:lpstr>Program the adapter</vt:lpstr>
      <vt:lpstr>PowerPoint Presentation</vt:lpstr>
      <vt:lpstr>PowerPoint Presentation</vt:lpstr>
      <vt:lpstr>PowerPoint Presentation</vt:lpstr>
      <vt:lpstr>PowerPoint Presentation</vt:lpstr>
      <vt:lpstr>Set up Home Assistant add ons</vt:lpstr>
      <vt:lpstr>  Within Home Assistant, install the Mosquitto MQTT broker by going to settings&gt;Add-ons&gt;ADD-ON STORE and searching for Mosquitto.  Install and start the add-on.  Install the File editor Add-on to edit configuration files  Also installing the Samba share add on is a convenient way to transfer yaml configuration files to your home assistant instance. </vt:lpstr>
      <vt:lpstr>PowerPoint Presentation</vt:lpstr>
      <vt:lpstr>Nice to have tools</vt:lpstr>
      <vt:lpstr>PowerPoint Presentation</vt:lpstr>
      <vt:lpstr>PowerPoint Presentation</vt:lpstr>
      <vt:lpstr>Setting up Home Assistant</vt:lpstr>
      <vt:lpstr>PowerPoint Presentation</vt:lpstr>
      <vt:lpstr>PowerPoint Presentation</vt:lpstr>
    </vt:vector>
  </TitlesOfParts>
  <Company>GE Appliances, a Haier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Gillespie, Timothy  (GE Appliances, Haier)</dc:creator>
  <cp:lastModifiedBy>Goodjohn, Paul  (GE Appliances, Haier)</cp:lastModifiedBy>
  <cp:revision>2</cp:revision>
  <dcterms:created xsi:type="dcterms:W3CDTF">2024-11-07T18:48:09Z</dcterms:created>
  <dcterms:modified xsi:type="dcterms:W3CDTF">2024-11-17T20:17:27Z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0x0101001D5EE7CF1B327541BDF001659A7D3818</vt:lpwstr>
  </property>
</Properties>
</file>

<file path=docProps/thumbnail.jpeg>
</file>